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249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709" autoAdjust="0"/>
    <p:restoredTop sz="93184" autoAdjust="0"/>
  </p:normalViewPr>
  <p:slideViewPr>
    <p:cSldViewPr snapToGrid="0">
      <p:cViewPr>
        <p:scale>
          <a:sx n="25" d="100"/>
          <a:sy n="25" d="100"/>
        </p:scale>
        <p:origin x="3402" y="22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668911-483A-40CB-8CAB-6E8DBBC55FCC}" type="datetimeFigureOut">
              <a:rPr lang="ru-RU" smtClean="0"/>
              <a:t>23.06.2024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C290F7-1018-4655-99C9-EF3CB6A1B86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282906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C290F7-1018-4655-99C9-EF3CB6A1B86E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426747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C290F7-1018-4655-99C9-EF3CB6A1B86E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356493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C290F7-1018-4655-99C9-EF3CB6A1B86E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935884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C290F7-1018-4655-99C9-EF3CB6A1B86E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956228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C290F7-1018-4655-99C9-EF3CB6A1B86E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03704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C290F7-1018-4655-99C9-EF3CB6A1B86E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390153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C290F7-1018-4655-99C9-EF3CB6A1B86E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154645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C290F7-1018-4655-99C9-EF3CB6A1B86E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113188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C290F7-1018-4655-99C9-EF3CB6A1B86E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3132537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C290F7-1018-4655-99C9-EF3CB6A1B86E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127362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C290F7-1018-4655-99C9-EF3CB6A1B86E}" type="slidenum">
              <a:rPr lang="ru-RU" smtClean="0"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487403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C290F7-1018-4655-99C9-EF3CB6A1B86E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3391459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C290F7-1018-4655-99C9-EF3CB6A1B86E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945503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C290F7-1018-4655-99C9-EF3CB6A1B86E}" type="slidenum">
              <a:rPr lang="ru-RU" smtClean="0"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860175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C290F7-1018-4655-99C9-EF3CB6A1B86E}" type="slidenum">
              <a:rPr lang="ru-RU" smtClean="0"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5894583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C290F7-1018-4655-99C9-EF3CB6A1B86E}" type="slidenum">
              <a:rPr lang="ru-RU" smtClean="0"/>
              <a:t>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3261763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C290F7-1018-4655-99C9-EF3CB6A1B86E}" type="slidenum">
              <a:rPr lang="ru-RU" smtClean="0"/>
              <a:t>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9502858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C290F7-1018-4655-99C9-EF3CB6A1B86E}" type="slidenum">
              <a:rPr lang="ru-RU" smtClean="0"/>
              <a:t>26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5892758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C290F7-1018-4655-99C9-EF3CB6A1B86E}" type="slidenum">
              <a:rPr lang="ru-RU" smtClean="0"/>
              <a:t>27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6132339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C290F7-1018-4655-99C9-EF3CB6A1B86E}" type="slidenum">
              <a:rPr lang="ru-RU" smtClean="0"/>
              <a:t>28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0965738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C290F7-1018-4655-99C9-EF3CB6A1B86E}" type="slidenum">
              <a:rPr lang="ru-RU" smtClean="0"/>
              <a:t>29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647946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C290F7-1018-4655-99C9-EF3CB6A1B86E}" type="slidenum">
              <a:rPr lang="ru-RU" smtClean="0"/>
              <a:t>30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058907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C290F7-1018-4655-99C9-EF3CB6A1B86E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1465231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C290F7-1018-4655-99C9-EF3CB6A1B86E}" type="slidenum">
              <a:rPr lang="ru-RU" smtClean="0"/>
              <a:t>31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6318096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C290F7-1018-4655-99C9-EF3CB6A1B86E}" type="slidenum">
              <a:rPr lang="ru-RU" smtClean="0"/>
              <a:t>32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7148097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C290F7-1018-4655-99C9-EF3CB6A1B86E}" type="slidenum">
              <a:rPr lang="ru-RU" smtClean="0"/>
              <a:t>33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2548045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C290F7-1018-4655-99C9-EF3CB6A1B86E}" type="slidenum">
              <a:rPr lang="ru-RU" smtClean="0"/>
              <a:t>34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2677686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C290F7-1018-4655-99C9-EF3CB6A1B86E}" type="slidenum">
              <a:rPr lang="ru-RU" smtClean="0"/>
              <a:t>35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5170357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C290F7-1018-4655-99C9-EF3CB6A1B86E}" type="slidenum">
              <a:rPr lang="ru-RU" smtClean="0"/>
              <a:t>36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100474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C290F7-1018-4655-99C9-EF3CB6A1B86E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736993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C290F7-1018-4655-99C9-EF3CB6A1B86E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383581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C290F7-1018-4655-99C9-EF3CB6A1B86E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086026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C290F7-1018-4655-99C9-EF3CB6A1B86E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81664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C290F7-1018-4655-99C9-EF3CB6A1B86E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87939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C290F7-1018-4655-99C9-EF3CB6A1B86E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381042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444AFF2-92B0-4945-99BD-5CD56DABCE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B42CB9F-BD2A-41A2-91E1-DD2B1D6215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4434D60-ABF0-4072-A70D-F1D2C71728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F781B-D486-4CAE-921E-F7A229AC48BF}" type="datetimeFigureOut">
              <a:rPr lang="ru-RU" smtClean="0"/>
              <a:t>23.06.2024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5D8BC64-A80A-4890-A688-8F28C51EC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11DE975-3307-4B8D-8F95-E389EC1C22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982DA-9775-47B3-8C10-D4C93A6CAF7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748577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D2BC04A-7CBA-428A-9968-C218569356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9C8D3A9B-0205-4BE9-94C3-C5F0A8FE81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051B9C6-E6F3-4ABF-924E-AC5AD2EFBA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F781B-D486-4CAE-921E-F7A229AC48BF}" type="datetimeFigureOut">
              <a:rPr lang="ru-RU" smtClean="0"/>
              <a:t>23.06.2024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879C9EB-63EF-4DF6-8FC0-3113D0AC37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D571FFA-F817-4886-AA57-70F17DCA61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982DA-9775-47B3-8C10-D4C93A6CAF7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348307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9A84EF21-C440-4969-BF7A-4A5F7EF77A3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5B975157-07E7-496F-BA07-5D517E981F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580D6EA-FE20-4787-9477-C6E642AEC8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F781B-D486-4CAE-921E-F7A229AC48BF}" type="datetimeFigureOut">
              <a:rPr lang="ru-RU" smtClean="0"/>
              <a:t>23.06.2024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9FCE1FE-6CD0-493C-B294-D218BAEFF2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73F7E64-9DB1-460A-BB06-030A52B02C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982DA-9775-47B3-8C10-D4C93A6CAF7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094465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9FE664D-0377-4893-A72F-C7AF296C5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6229E3B-D121-41C8-83D7-3328895A99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8B492EE-718B-42EA-BE84-40B45F00D0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F781B-D486-4CAE-921E-F7A229AC48BF}" type="datetimeFigureOut">
              <a:rPr lang="ru-RU" smtClean="0"/>
              <a:t>23.06.2024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714B7AC-4A14-47B6-AA57-8108DF92C6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13AA930-2938-4339-BA62-F4503AB06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982DA-9775-47B3-8C10-D4C93A6CAF7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692267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9CDA4DE-FE2A-437D-93F4-BFA2D92DDB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35831F2-EEB6-4527-9E04-D433ECD6F8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612C7B0-C88C-4AC0-AC55-545178C04C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F781B-D486-4CAE-921E-F7A229AC48BF}" type="datetimeFigureOut">
              <a:rPr lang="ru-RU" smtClean="0"/>
              <a:t>23.06.2024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12FD243-FE59-41DE-A92C-25C2AA0603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59B5279-6AE6-48A1-B208-A16357CB7D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982DA-9775-47B3-8C10-D4C93A6CAF7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225229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C60F6DB-89D6-469E-9F12-18A8F5DC9C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F4317FF-4A5B-4B1F-9B27-D9DA5B5F85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FD893B31-7CE3-4F2B-94F1-A1D1795D2C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F43A73B-3A11-46C6-92E6-A66B32141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F781B-D486-4CAE-921E-F7A229AC48BF}" type="datetimeFigureOut">
              <a:rPr lang="ru-RU" smtClean="0"/>
              <a:t>23.06.2024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9DD866D-2100-4701-9B99-21B28FA79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B92AEB7-21FE-4DD9-8073-B98326B153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982DA-9775-47B3-8C10-D4C93A6CAF7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202579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2EA406C-27A0-4007-A6B5-782E4E1DB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28BBBF7-B041-4D6C-ACE6-6505663AA9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864F809F-9E96-4F91-B899-98065A541F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5C7F1D25-977E-45A5-B92B-09C0DDAD8B1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267A619C-64CE-4F4F-9279-C984D532AA1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02DB1140-A579-4317-A4F7-CADE6713AB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F781B-D486-4CAE-921E-F7A229AC48BF}" type="datetimeFigureOut">
              <a:rPr lang="ru-RU" smtClean="0"/>
              <a:t>23.06.2024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D6BCDBE4-7AE2-4583-95B3-7CA78FB5C8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B6FCA55B-2597-48C7-A06F-C2B3FCEEEC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982DA-9775-47B3-8C10-D4C93A6CAF7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892964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F5F9131-5013-4317-A9D4-1B225B49C8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B0933BA6-A0DB-4C00-B022-2B21BC1D5D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F781B-D486-4CAE-921E-F7A229AC48BF}" type="datetimeFigureOut">
              <a:rPr lang="ru-RU" smtClean="0"/>
              <a:t>23.06.2024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CD84E9B3-2C8D-4EE7-86FE-616F406CB3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3AF52C8A-36D3-497E-9714-0D9509944E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982DA-9775-47B3-8C10-D4C93A6CAF7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407964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F130E441-0F9F-4F17-90F5-1C893F3FC6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F781B-D486-4CAE-921E-F7A229AC48BF}" type="datetimeFigureOut">
              <a:rPr lang="ru-RU" smtClean="0"/>
              <a:t>23.06.2024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C2AEDF37-7D62-46A2-ADB8-C817791FE7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98848E9-4B95-48F4-ADBF-AD9AE9CB35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982DA-9775-47B3-8C10-D4C93A6CAF7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91631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6960553-1171-46AE-B9BA-CE0EDFA493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4B92177-B684-43EA-91BF-B7C39B5BAD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9BA6DDBB-CCD4-4CEE-B26B-27E7EEB32C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238B4F9-F0F0-4E2D-A7C1-C0AAFB3D65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F781B-D486-4CAE-921E-F7A229AC48BF}" type="datetimeFigureOut">
              <a:rPr lang="ru-RU" smtClean="0"/>
              <a:t>23.06.2024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9979CB8-FF11-476B-9D40-D9FDDE8A0D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9B4AA40-2F2A-4EA1-9E10-85C1CA160D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982DA-9775-47B3-8C10-D4C93A6CAF7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486258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3B21F68-2D80-4726-A6F0-65A8E2A506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9FA7363A-7ED4-4150-AFCD-B7066C3860C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DF151BD-BD85-4971-B1BF-629F21BD73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4317F8B-2BF7-4EEB-A50E-A64A83C5BC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F781B-D486-4CAE-921E-F7A229AC48BF}" type="datetimeFigureOut">
              <a:rPr lang="ru-RU" smtClean="0"/>
              <a:t>23.06.2024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C774BCC-7A8C-4A95-BA5B-CDF21AB99B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06D8D93-D562-41AC-B148-32BBFBD3A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982DA-9775-47B3-8C10-D4C93A6CAF7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469635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57AB295-C166-45AE-A28B-174C427AC2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FC3F46C-6ED9-4963-880F-D63DA2F60B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7FD9A5A-C23B-4449-8D76-DADFB12E07B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CF781B-D486-4CAE-921E-F7A229AC48BF}" type="datetimeFigureOut">
              <a:rPr lang="ru-RU" smtClean="0"/>
              <a:t>23.06.2024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4046B04-0ED5-4C0A-8911-274F3D0364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21E3BD7-D3C3-4F83-8413-309562F89A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9982DA-9775-47B3-8C10-D4C93A6CAF7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327501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jpe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jpe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5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8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11" Type="http://schemas.openxmlformats.org/officeDocument/2006/relationships/image" Target="../media/image45.png"/><Relationship Id="rId5" Type="http://schemas.openxmlformats.org/officeDocument/2006/relationships/image" Target="../media/image40.png"/><Relationship Id="rId10" Type="http://schemas.openxmlformats.org/officeDocument/2006/relationships/image" Target="../media/image44.png"/><Relationship Id="rId4" Type="http://schemas.openxmlformats.org/officeDocument/2006/relationships/image" Target="../media/image39.png"/><Relationship Id="rId9" Type="http://schemas.openxmlformats.org/officeDocument/2006/relationships/image" Target="../media/image43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7.png"/><Relationship Id="rId3" Type="http://schemas.openxmlformats.org/officeDocument/2006/relationships/image" Target="../media/image38.png"/><Relationship Id="rId7" Type="http://schemas.openxmlformats.org/officeDocument/2006/relationships/image" Target="../media/image17.png"/><Relationship Id="rId12" Type="http://schemas.openxmlformats.org/officeDocument/2006/relationships/image" Target="../media/image4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11" Type="http://schemas.openxmlformats.org/officeDocument/2006/relationships/image" Target="../media/image45.png"/><Relationship Id="rId5" Type="http://schemas.openxmlformats.org/officeDocument/2006/relationships/image" Target="../media/image40.png"/><Relationship Id="rId15" Type="http://schemas.openxmlformats.org/officeDocument/2006/relationships/image" Target="../media/image49.png"/><Relationship Id="rId10" Type="http://schemas.openxmlformats.org/officeDocument/2006/relationships/image" Target="../media/image44.png"/><Relationship Id="rId4" Type="http://schemas.openxmlformats.org/officeDocument/2006/relationships/image" Target="../media/image39.png"/><Relationship Id="rId9" Type="http://schemas.openxmlformats.org/officeDocument/2006/relationships/image" Target="../media/image43.png"/><Relationship Id="rId14" Type="http://schemas.openxmlformats.org/officeDocument/2006/relationships/image" Target="../media/image48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1.png"/><Relationship Id="rId3" Type="http://schemas.openxmlformats.org/officeDocument/2006/relationships/image" Target="../media/image17.png"/><Relationship Id="rId7" Type="http://schemas.openxmlformats.org/officeDocument/2006/relationships/image" Target="../media/image45.png"/><Relationship Id="rId12" Type="http://schemas.openxmlformats.org/officeDocument/2006/relationships/image" Target="../media/image50.png"/><Relationship Id="rId17" Type="http://schemas.openxmlformats.org/officeDocument/2006/relationships/image" Target="../media/image55.png"/><Relationship Id="rId2" Type="http://schemas.openxmlformats.org/officeDocument/2006/relationships/notesSlide" Target="../notesSlides/notesSlide32.xml"/><Relationship Id="rId16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11" Type="http://schemas.openxmlformats.org/officeDocument/2006/relationships/image" Target="../media/image49.png"/><Relationship Id="rId5" Type="http://schemas.openxmlformats.org/officeDocument/2006/relationships/image" Target="../media/image43.png"/><Relationship Id="rId15" Type="http://schemas.openxmlformats.org/officeDocument/2006/relationships/image" Target="../media/image53.png"/><Relationship Id="rId10" Type="http://schemas.openxmlformats.org/officeDocument/2006/relationships/image" Target="../media/image48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Relationship Id="rId14" Type="http://schemas.openxmlformats.org/officeDocument/2006/relationships/image" Target="../media/image52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5.png"/><Relationship Id="rId18" Type="http://schemas.openxmlformats.org/officeDocument/2006/relationships/image" Target="../media/image60.png"/><Relationship Id="rId3" Type="http://schemas.openxmlformats.org/officeDocument/2006/relationships/image" Target="../media/image17.png"/><Relationship Id="rId7" Type="http://schemas.openxmlformats.org/officeDocument/2006/relationships/image" Target="../media/image49.png"/><Relationship Id="rId12" Type="http://schemas.openxmlformats.org/officeDocument/2006/relationships/image" Target="../media/image54.png"/><Relationship Id="rId17" Type="http://schemas.openxmlformats.org/officeDocument/2006/relationships/image" Target="../media/image59.png"/><Relationship Id="rId2" Type="http://schemas.openxmlformats.org/officeDocument/2006/relationships/notesSlide" Target="../notesSlides/notesSlide33.xml"/><Relationship Id="rId16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11" Type="http://schemas.openxmlformats.org/officeDocument/2006/relationships/image" Target="../media/image53.png"/><Relationship Id="rId5" Type="http://schemas.openxmlformats.org/officeDocument/2006/relationships/image" Target="../media/image47.png"/><Relationship Id="rId15" Type="http://schemas.openxmlformats.org/officeDocument/2006/relationships/image" Target="../media/image57.png"/><Relationship Id="rId10" Type="http://schemas.openxmlformats.org/officeDocument/2006/relationships/image" Target="../media/image52.png"/><Relationship Id="rId19" Type="http://schemas.openxmlformats.org/officeDocument/2006/relationships/image" Target="../media/image61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Relationship Id="rId14" Type="http://schemas.openxmlformats.org/officeDocument/2006/relationships/image" Target="../media/image56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59.png"/><Relationship Id="rId3" Type="http://schemas.openxmlformats.org/officeDocument/2006/relationships/image" Target="../media/image17.png"/><Relationship Id="rId7" Type="http://schemas.openxmlformats.org/officeDocument/2006/relationships/image" Target="../media/image53.png"/><Relationship Id="rId12" Type="http://schemas.openxmlformats.org/officeDocument/2006/relationships/image" Target="../media/image5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11" Type="http://schemas.openxmlformats.org/officeDocument/2006/relationships/image" Target="../media/image57.png"/><Relationship Id="rId5" Type="http://schemas.openxmlformats.org/officeDocument/2006/relationships/image" Target="../media/image51.png"/><Relationship Id="rId15" Type="http://schemas.openxmlformats.org/officeDocument/2006/relationships/image" Target="../media/image61.png"/><Relationship Id="rId10" Type="http://schemas.openxmlformats.org/officeDocument/2006/relationships/image" Target="../media/image56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Relationship Id="rId14" Type="http://schemas.openxmlformats.org/officeDocument/2006/relationships/image" Target="../media/image60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17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Picture background">
            <a:extLst>
              <a:ext uri="{FF2B5EF4-FFF2-40B4-BE49-F238E27FC236}">
                <a16:creationId xmlns:a16="http://schemas.microsoft.com/office/drawing/2014/main" id="{9EEDD1BE-0765-4C12-8F01-E9DCC62BCD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12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Прямоугольный треугольник 4">
            <a:extLst>
              <a:ext uri="{FF2B5EF4-FFF2-40B4-BE49-F238E27FC236}">
                <a16:creationId xmlns:a16="http://schemas.microsoft.com/office/drawing/2014/main" id="{D1A74B4C-148E-4B5D-89F8-568D1B2B9031}"/>
              </a:ext>
            </a:extLst>
          </p:cNvPr>
          <p:cNvSpPr/>
          <p:nvPr/>
        </p:nvSpPr>
        <p:spPr>
          <a:xfrm>
            <a:off x="0" y="635267"/>
            <a:ext cx="10847672" cy="6222733"/>
          </a:xfrm>
          <a:prstGeom prst="rtTriangle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>
            <a:outerShdw blurRad="304800" dist="88900" dir="15600000" sx="104000" sy="104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813701-4A35-42C4-BA6B-28B427379323}"/>
              </a:ext>
            </a:extLst>
          </p:cNvPr>
          <p:cNvSpPr txBox="1"/>
          <p:nvPr/>
        </p:nvSpPr>
        <p:spPr>
          <a:xfrm>
            <a:off x="105879" y="2191104"/>
            <a:ext cx="32437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800" dirty="0">
                <a:solidFill>
                  <a:schemeClr val="bg1"/>
                </a:solidFill>
                <a:latin typeface="Candara Light" panose="020E0502030303020204" pitchFamily="34" charset="0"/>
              </a:rPr>
              <a:t>Итоговый проект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7EA55BE-B3D4-481C-97C8-94953E04334F}"/>
              </a:ext>
            </a:extLst>
          </p:cNvPr>
          <p:cNvSpPr txBox="1"/>
          <p:nvPr/>
        </p:nvSpPr>
        <p:spPr>
          <a:xfrm>
            <a:off x="105877" y="4869005"/>
            <a:ext cx="7257447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Candara Light" panose="020E0502030303020204" pitchFamily="34" charset="0"/>
              </a:rPr>
              <a:t>Студент И-22 группы: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22535A-E007-47E6-8BA9-3DE8332DB194}"/>
              </a:ext>
            </a:extLst>
          </p:cNvPr>
          <p:cNvSpPr txBox="1"/>
          <p:nvPr/>
        </p:nvSpPr>
        <p:spPr>
          <a:xfrm>
            <a:off x="3349593" y="4869005"/>
            <a:ext cx="3667226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Candara Light" panose="020E0502030303020204" pitchFamily="34" charset="0"/>
              </a:rPr>
              <a:t> Ивахненко Дмитрий</a:t>
            </a:r>
          </a:p>
        </p:txBody>
      </p:sp>
      <p:cxnSp>
        <p:nvCxnSpPr>
          <p:cNvPr id="19" name="Прямая соединительная линия 18">
            <a:extLst>
              <a:ext uri="{FF2B5EF4-FFF2-40B4-BE49-F238E27FC236}">
                <a16:creationId xmlns:a16="http://schemas.microsoft.com/office/drawing/2014/main" id="{5BE94D2B-5473-4B9A-BF75-93E355C5EE19}"/>
              </a:ext>
            </a:extLst>
          </p:cNvPr>
          <p:cNvCxnSpPr/>
          <p:nvPr/>
        </p:nvCxnSpPr>
        <p:spPr>
          <a:xfrm>
            <a:off x="0" y="4793381"/>
            <a:ext cx="725744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единительная линия 19">
            <a:extLst>
              <a:ext uri="{FF2B5EF4-FFF2-40B4-BE49-F238E27FC236}">
                <a16:creationId xmlns:a16="http://schemas.microsoft.com/office/drawing/2014/main" id="{116EEA8B-AA41-414E-AF83-771EC2E99DBF}"/>
              </a:ext>
            </a:extLst>
          </p:cNvPr>
          <p:cNvCxnSpPr>
            <a:cxnSpLocks/>
          </p:cNvCxnSpPr>
          <p:nvPr/>
        </p:nvCxnSpPr>
        <p:spPr>
          <a:xfrm>
            <a:off x="0" y="2712720"/>
            <a:ext cx="362872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71B2648B-B03C-4EE7-A25D-ABA1FC4FA9E1}"/>
              </a:ext>
            </a:extLst>
          </p:cNvPr>
          <p:cNvSpPr txBox="1"/>
          <p:nvPr/>
        </p:nvSpPr>
        <p:spPr>
          <a:xfrm>
            <a:off x="0" y="2791551"/>
            <a:ext cx="428805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dirty="0">
                <a:solidFill>
                  <a:schemeClr val="bg1"/>
                </a:solidFill>
                <a:latin typeface="Constantia" panose="02030602050306030303" pitchFamily="18" charset="0"/>
              </a:rPr>
              <a:t>Осуществление интеграции программных модулей</a:t>
            </a:r>
          </a:p>
          <a:p>
            <a:pPr algn="ctr"/>
            <a:endParaRPr lang="ru-RU" sz="3200" dirty="0">
              <a:latin typeface="Constantia" panose="02030602050306030303" pitchFamily="18" charset="0"/>
            </a:endParaRPr>
          </a:p>
        </p:txBody>
      </p:sp>
      <p:sp>
        <p:nvSpPr>
          <p:cNvPr id="26" name="Прямоугольный треугольник 25">
            <a:extLst>
              <a:ext uri="{FF2B5EF4-FFF2-40B4-BE49-F238E27FC236}">
                <a16:creationId xmlns:a16="http://schemas.microsoft.com/office/drawing/2014/main" id="{2E492963-23FE-4EEC-824E-C8589307EDAC}"/>
              </a:ext>
            </a:extLst>
          </p:cNvPr>
          <p:cNvSpPr/>
          <p:nvPr/>
        </p:nvSpPr>
        <p:spPr>
          <a:xfrm rot="10800000">
            <a:off x="5759110" y="2406"/>
            <a:ext cx="6432890" cy="3694239"/>
          </a:xfrm>
          <a:prstGeom prst="rtTriangle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>
            <a:glow>
              <a:schemeClr val="bg1"/>
            </a:glow>
            <a:outerShdw blurRad="304800" dist="88900" dir="10020000" sx="104000" sy="104000" algn="tl" rotWithShape="0">
              <a:prstClr val="black">
                <a:alpha val="5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057583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A180C609-B877-4BDB-B321-41A2E6EE984B}"/>
              </a:ext>
            </a:extLst>
          </p:cNvPr>
          <p:cNvGrpSpPr/>
          <p:nvPr/>
        </p:nvGrpSpPr>
        <p:grpSpPr>
          <a:xfrm>
            <a:off x="-59961" y="-865189"/>
            <a:ext cx="6997335" cy="7723189"/>
            <a:chOff x="-34561" y="0"/>
            <a:chExt cx="6997335" cy="7723189"/>
          </a:xfrm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EC3D6875-D62B-496E-9CAF-B6C171E9A72E}"/>
                </a:ext>
              </a:extLst>
            </p:cNvPr>
            <p:cNvPicPr/>
            <p:nvPr/>
          </p:nvPicPr>
          <p:blipFill rotWithShape="1">
            <a:blip r:embed="rId3"/>
            <a:srcRect b="1946"/>
            <a:stretch/>
          </p:blipFill>
          <p:spPr bwMode="auto">
            <a:xfrm>
              <a:off x="-34561" y="0"/>
              <a:ext cx="6997335" cy="6858000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10" name="Рисунок 9">
              <a:extLst>
                <a:ext uri="{FF2B5EF4-FFF2-40B4-BE49-F238E27FC236}">
                  <a16:creationId xmlns:a16="http://schemas.microsoft.com/office/drawing/2014/main" id="{58F40539-C728-4156-A9D2-BDA2E8070762}"/>
                </a:ext>
              </a:extLst>
            </p:cNvPr>
            <p:cNvPicPr/>
            <p:nvPr/>
          </p:nvPicPr>
          <p:blipFill rotWithShape="1">
            <a:blip r:embed="rId4"/>
            <a:srcRect t="4887"/>
            <a:stretch/>
          </p:blipFill>
          <p:spPr>
            <a:xfrm>
              <a:off x="16670" y="6858000"/>
              <a:ext cx="6915150" cy="865189"/>
            </a:xfrm>
            <a:prstGeom prst="rect">
              <a:avLst/>
            </a:prstGeom>
          </p:spPr>
        </p:pic>
      </p:grpSp>
      <p:sp>
        <p:nvSpPr>
          <p:cNvPr id="26" name="Прямоугольный треугольник 25">
            <a:extLst>
              <a:ext uri="{FF2B5EF4-FFF2-40B4-BE49-F238E27FC236}">
                <a16:creationId xmlns:a16="http://schemas.microsoft.com/office/drawing/2014/main" id="{2E492963-23FE-4EEC-824E-C8589307EDAC}"/>
              </a:ext>
            </a:extLst>
          </p:cNvPr>
          <p:cNvSpPr/>
          <p:nvPr/>
        </p:nvSpPr>
        <p:spPr>
          <a:xfrm rot="5400000" flipV="1">
            <a:off x="-6979060" y="-572114"/>
            <a:ext cx="18789445" cy="19933673"/>
          </a:xfrm>
          <a:prstGeom prst="rtTriangle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>
            <a:glow>
              <a:schemeClr val="bg1"/>
            </a:glow>
            <a:outerShdw blurRad="304800" dist="88900" dir="8760000" sx="101000" sy="101000" algn="tl" rotWithShape="0">
              <a:prstClr val="black">
                <a:alpha val="5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C13DF0D-0EE4-4A78-988B-7555A537DBC9}"/>
              </a:ext>
            </a:extLst>
          </p:cNvPr>
          <p:cNvSpPr txBox="1"/>
          <p:nvPr/>
        </p:nvSpPr>
        <p:spPr>
          <a:xfrm>
            <a:off x="-59961" y="152400"/>
            <a:ext cx="124424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dirty="0">
                <a:solidFill>
                  <a:schemeClr val="bg1"/>
                </a:solidFill>
                <a:latin typeface="Candara Light" panose="020E0502030303020204" pitchFamily="34" charset="0"/>
              </a:rPr>
              <a:t>Ресурсы и затраты необходимые для реализации </a:t>
            </a:r>
            <a:r>
              <a:rPr lang="ru-RU" sz="3600" u="sng" dirty="0">
                <a:solidFill>
                  <a:schemeClr val="bg1"/>
                </a:solidFill>
                <a:latin typeface="Candara Light" panose="020E0502030303020204" pitchFamily="34" charset="0"/>
              </a:rPr>
              <a:t>программного продукта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F52A501-4264-49E4-9F12-4FA6020EA209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1355390" y="1421970"/>
            <a:ext cx="9481219" cy="5283630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27809443-B5FE-4768-AF24-5DFD17C55851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9818" y="1421970"/>
            <a:ext cx="7181702" cy="507408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Прямоугольный треугольник 13">
            <a:extLst>
              <a:ext uri="{FF2B5EF4-FFF2-40B4-BE49-F238E27FC236}">
                <a16:creationId xmlns:a16="http://schemas.microsoft.com/office/drawing/2014/main" id="{8E572199-5CD3-4566-A527-180C76C1E5B5}"/>
              </a:ext>
            </a:extLst>
          </p:cNvPr>
          <p:cNvSpPr/>
          <p:nvPr/>
        </p:nvSpPr>
        <p:spPr>
          <a:xfrm rot="10800000">
            <a:off x="7412208" y="-8540220"/>
            <a:ext cx="30253214" cy="19232352"/>
          </a:xfrm>
          <a:prstGeom prst="rt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4587267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Прямоугольный треугольник 25">
            <a:extLst>
              <a:ext uri="{FF2B5EF4-FFF2-40B4-BE49-F238E27FC236}">
                <a16:creationId xmlns:a16="http://schemas.microsoft.com/office/drawing/2014/main" id="{2E492963-23FE-4EEC-824E-C8589307EDAC}"/>
              </a:ext>
            </a:extLst>
          </p:cNvPr>
          <p:cNvSpPr/>
          <p:nvPr/>
        </p:nvSpPr>
        <p:spPr>
          <a:xfrm rot="5400000" flipV="1">
            <a:off x="-6979060" y="-572114"/>
            <a:ext cx="18789445" cy="19933673"/>
          </a:xfrm>
          <a:prstGeom prst="rtTriangle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>
            <a:glow>
              <a:schemeClr val="bg1"/>
            </a:glow>
            <a:outerShdw blurRad="304800" dist="88900" dir="8760000" sx="101000" sy="101000" algn="tl" rotWithShape="0">
              <a:prstClr val="black">
                <a:alpha val="5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C13DF0D-0EE4-4A78-988B-7555A537DBC9}"/>
              </a:ext>
            </a:extLst>
          </p:cNvPr>
          <p:cNvSpPr txBox="1"/>
          <p:nvPr/>
        </p:nvSpPr>
        <p:spPr>
          <a:xfrm>
            <a:off x="-59961" y="152400"/>
            <a:ext cx="124424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u="sng" dirty="0">
                <a:solidFill>
                  <a:schemeClr val="bg1"/>
                </a:solidFill>
                <a:latin typeface="Candara Light" panose="020E0502030303020204" pitchFamily="34" charset="0"/>
              </a:rPr>
              <a:t>Выравнивание ресурсов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F52A501-4264-49E4-9F12-4FA6020EA20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-10970519" y="1421970"/>
            <a:ext cx="9481219" cy="5283630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4DF2CF2A-79AB-4DAF-8850-85853CFC3985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5149" y="1421970"/>
            <a:ext cx="7181702" cy="507408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Прямоугольный треугольник 12">
            <a:extLst>
              <a:ext uri="{FF2B5EF4-FFF2-40B4-BE49-F238E27FC236}">
                <a16:creationId xmlns:a16="http://schemas.microsoft.com/office/drawing/2014/main" id="{8C5B7481-BE0E-4094-888D-4B345FE5FF8B}"/>
              </a:ext>
            </a:extLst>
          </p:cNvPr>
          <p:cNvSpPr/>
          <p:nvPr/>
        </p:nvSpPr>
        <p:spPr>
          <a:xfrm rot="10800000">
            <a:off x="-4562461" y="-8540220"/>
            <a:ext cx="30253214" cy="19232352"/>
          </a:xfrm>
          <a:prstGeom prst="rt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5B0AB404-0830-46EE-9F3A-2C623585B3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6264" y="7119289"/>
            <a:ext cx="11430008" cy="545385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8E94E42-7D5D-40F2-86DB-96ACD3B01657}"/>
              </a:ext>
            </a:extLst>
          </p:cNvPr>
          <p:cNvSpPr txBox="1"/>
          <p:nvPr/>
        </p:nvSpPr>
        <p:spPr>
          <a:xfrm>
            <a:off x="92439" y="-782204"/>
            <a:ext cx="124424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u="sng" dirty="0">
                <a:solidFill>
                  <a:schemeClr val="bg1"/>
                </a:solidFill>
                <a:latin typeface="Candara Light" panose="020E0502030303020204" pitchFamily="34" charset="0"/>
              </a:rPr>
              <a:t>Диагра</a:t>
            </a:r>
            <a:r>
              <a:rPr lang="ru-RU" sz="3600" u="sng" dirty="0">
                <a:solidFill>
                  <a:srgbClr val="002060"/>
                </a:solidFill>
                <a:latin typeface="Candara Light" panose="020E0502030303020204" pitchFamily="34" charset="0"/>
              </a:rPr>
              <a:t>м</a:t>
            </a:r>
            <a:r>
              <a:rPr lang="ru-RU" sz="3600" u="sng" dirty="0">
                <a:latin typeface="Candara Light" panose="020E0502030303020204" pitchFamily="34" charset="0"/>
              </a:rPr>
              <a:t>ма </a:t>
            </a:r>
            <a:r>
              <a:rPr lang="ru-RU" sz="3600" u="sng" dirty="0" err="1">
                <a:latin typeface="Candara Light" panose="020E0502030303020204" pitchFamily="34" charset="0"/>
              </a:rPr>
              <a:t>Ганта</a:t>
            </a:r>
            <a:endParaRPr lang="ru-RU" sz="3600" u="sng" dirty="0">
              <a:latin typeface="Candara Light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31769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Прямоугольный треугольник 25">
            <a:extLst>
              <a:ext uri="{FF2B5EF4-FFF2-40B4-BE49-F238E27FC236}">
                <a16:creationId xmlns:a16="http://schemas.microsoft.com/office/drawing/2014/main" id="{2E492963-23FE-4EEC-824E-C8589307EDAC}"/>
              </a:ext>
            </a:extLst>
          </p:cNvPr>
          <p:cNvSpPr/>
          <p:nvPr/>
        </p:nvSpPr>
        <p:spPr>
          <a:xfrm rot="5400000" flipV="1">
            <a:off x="-6979060" y="-572114"/>
            <a:ext cx="18789445" cy="19933673"/>
          </a:xfrm>
          <a:prstGeom prst="rtTriangle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>
            <a:glow>
              <a:schemeClr val="bg1"/>
            </a:glow>
            <a:outerShdw blurRad="304800" dist="88900" dir="8760000" sx="101000" sy="101000" algn="tl" rotWithShape="0">
              <a:prstClr val="black">
                <a:alpha val="5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F52A501-4264-49E4-9F12-4FA6020EA20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-10970519" y="1421970"/>
            <a:ext cx="9481219" cy="5283630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4DF2CF2A-79AB-4DAF-8850-85853CFC3985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153451" y="1421970"/>
            <a:ext cx="7181702" cy="507408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Прямоугольный треугольник 12">
            <a:extLst>
              <a:ext uri="{FF2B5EF4-FFF2-40B4-BE49-F238E27FC236}">
                <a16:creationId xmlns:a16="http://schemas.microsoft.com/office/drawing/2014/main" id="{8C5B7481-BE0E-4094-888D-4B345FE5FF8B}"/>
              </a:ext>
            </a:extLst>
          </p:cNvPr>
          <p:cNvSpPr/>
          <p:nvPr/>
        </p:nvSpPr>
        <p:spPr>
          <a:xfrm rot="10800000">
            <a:off x="-8200103" y="-8540220"/>
            <a:ext cx="33890856" cy="21636788"/>
          </a:xfrm>
          <a:prstGeom prst="rt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67B77C0-2FC9-4456-AFF2-2D8B3373D2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6264" y="951131"/>
            <a:ext cx="11430008" cy="545385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C13DF0D-0EE4-4A78-988B-7555A537DBC9}"/>
              </a:ext>
            </a:extLst>
          </p:cNvPr>
          <p:cNvSpPr txBox="1"/>
          <p:nvPr/>
        </p:nvSpPr>
        <p:spPr>
          <a:xfrm>
            <a:off x="-59961" y="152400"/>
            <a:ext cx="124424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u="sng" dirty="0">
                <a:solidFill>
                  <a:schemeClr val="bg1"/>
                </a:solidFill>
                <a:latin typeface="Candara Light" panose="020E0502030303020204" pitchFamily="34" charset="0"/>
              </a:rPr>
              <a:t>Диагра</a:t>
            </a:r>
            <a:r>
              <a:rPr lang="ru-RU" sz="3600" u="sng" dirty="0">
                <a:solidFill>
                  <a:srgbClr val="002060"/>
                </a:solidFill>
                <a:latin typeface="Candara Light" panose="020E0502030303020204" pitchFamily="34" charset="0"/>
              </a:rPr>
              <a:t>м</a:t>
            </a:r>
            <a:r>
              <a:rPr lang="ru-RU" sz="3600" u="sng" dirty="0">
                <a:latin typeface="Candara Light" panose="020E0502030303020204" pitchFamily="34" charset="0"/>
              </a:rPr>
              <a:t>ма </a:t>
            </a:r>
            <a:r>
              <a:rPr lang="ru-RU" sz="3600" u="sng" dirty="0" err="1">
                <a:latin typeface="Candara Light" panose="020E0502030303020204" pitchFamily="34" charset="0"/>
              </a:rPr>
              <a:t>Ганта</a:t>
            </a:r>
            <a:endParaRPr lang="ru-RU" sz="3600" u="sng" dirty="0">
              <a:latin typeface="Candara Light" panose="020E0502030303020204" pitchFamily="34" charset="0"/>
            </a:endParaRPr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875D3204-8792-4122-A840-E525F4D72E02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6218" y="8274592"/>
            <a:ext cx="7099564" cy="3671602"/>
          </a:xfrm>
          <a:prstGeom prst="rect">
            <a:avLst/>
          </a:prstGeom>
          <a:noFill/>
          <a:ln>
            <a:noFill/>
          </a:ln>
          <a:effectLst>
            <a:softEdge rad="25400"/>
          </a:effectLst>
        </p:spPr>
      </p:pic>
    </p:spTree>
    <p:extLst>
      <p:ext uri="{BB962C8B-B14F-4D97-AF65-F5344CB8AC3E}">
        <p14:creationId xmlns:p14="http://schemas.microsoft.com/office/powerpoint/2010/main" val="359612631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Прямоугольный треугольник 13">
            <a:extLst>
              <a:ext uri="{FF2B5EF4-FFF2-40B4-BE49-F238E27FC236}">
                <a16:creationId xmlns:a16="http://schemas.microsoft.com/office/drawing/2014/main" id="{45110B51-44C8-4E83-89BC-CD4B1A14A8D9}"/>
              </a:ext>
            </a:extLst>
          </p:cNvPr>
          <p:cNvSpPr/>
          <p:nvPr/>
        </p:nvSpPr>
        <p:spPr>
          <a:xfrm rot="8345187" flipV="1">
            <a:off x="-11906730" y="-1152218"/>
            <a:ext cx="18789445" cy="19933673"/>
          </a:xfrm>
          <a:prstGeom prst="rtTriangle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>
            <a:glow>
              <a:schemeClr val="bg1"/>
            </a:glow>
            <a:outerShdw blurRad="304800" dist="88900" dir="8760000" sx="101000" sy="101000" algn="tl" rotWithShape="0">
              <a:prstClr val="black">
                <a:alpha val="5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3" name="Прямоугольный треугольник 12">
            <a:extLst>
              <a:ext uri="{FF2B5EF4-FFF2-40B4-BE49-F238E27FC236}">
                <a16:creationId xmlns:a16="http://schemas.microsoft.com/office/drawing/2014/main" id="{8C5B7481-BE0E-4094-888D-4B345FE5FF8B}"/>
              </a:ext>
            </a:extLst>
          </p:cNvPr>
          <p:cNvSpPr/>
          <p:nvPr/>
        </p:nvSpPr>
        <p:spPr>
          <a:xfrm rot="16450406">
            <a:off x="-8200103" y="-8540220"/>
            <a:ext cx="33890856" cy="21636788"/>
          </a:xfrm>
          <a:prstGeom prst="rt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C13DF0D-0EE4-4A78-988B-7555A537DBC9}"/>
              </a:ext>
            </a:extLst>
          </p:cNvPr>
          <p:cNvSpPr txBox="1"/>
          <p:nvPr/>
        </p:nvSpPr>
        <p:spPr>
          <a:xfrm>
            <a:off x="2060939" y="0"/>
            <a:ext cx="84038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u="sng" dirty="0">
                <a:latin typeface="Candara Light" panose="020E0502030303020204" pitchFamily="34" charset="0"/>
              </a:rPr>
              <a:t>UML</a:t>
            </a:r>
            <a:r>
              <a:rPr lang="ru-RU" sz="3600" u="sng" dirty="0">
                <a:latin typeface="Candara Light" panose="020E0502030303020204" pitchFamily="34" charset="0"/>
              </a:rPr>
              <a:t> – Диаграмма вариантов использования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1C093AB-5023-45F4-81AA-7D1F46A4C529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951" y="1200328"/>
            <a:ext cx="10022481" cy="4169957"/>
          </a:xfrm>
          <a:prstGeom prst="rect">
            <a:avLst/>
          </a:prstGeom>
          <a:noFill/>
          <a:ln>
            <a:noFill/>
          </a:ln>
          <a:effectLst>
            <a:outerShdw blurRad="292100" sx="102000" sy="102000" algn="ctr" rotWithShape="0">
              <a:prstClr val="black">
                <a:alpha val="43000"/>
              </a:prstClr>
            </a:outerShdw>
            <a:softEdge rad="0"/>
          </a:effectLst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D3E30D8-EDF4-4C72-A43F-81605E4876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2850636" y="951131"/>
            <a:ext cx="11430008" cy="545385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DFD7D30-AF6F-454F-A3FC-1ECF2ABBF438}"/>
              </a:ext>
            </a:extLst>
          </p:cNvPr>
          <p:cNvSpPr txBox="1"/>
          <p:nvPr/>
        </p:nvSpPr>
        <p:spPr>
          <a:xfrm>
            <a:off x="-59961" y="-1365221"/>
            <a:ext cx="124424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u="sng" dirty="0">
                <a:solidFill>
                  <a:schemeClr val="bg1"/>
                </a:solidFill>
                <a:latin typeface="Candara Light" panose="020E0502030303020204" pitchFamily="34" charset="0"/>
              </a:rPr>
              <a:t>Диагра</a:t>
            </a:r>
            <a:r>
              <a:rPr lang="ru-RU" sz="3600" u="sng" dirty="0">
                <a:solidFill>
                  <a:srgbClr val="002060"/>
                </a:solidFill>
                <a:latin typeface="Candara Light" panose="020E0502030303020204" pitchFamily="34" charset="0"/>
              </a:rPr>
              <a:t>м</a:t>
            </a:r>
            <a:r>
              <a:rPr lang="ru-RU" sz="3600" u="sng" dirty="0">
                <a:latin typeface="Candara Light" panose="020E0502030303020204" pitchFamily="34" charset="0"/>
              </a:rPr>
              <a:t>ма </a:t>
            </a:r>
            <a:r>
              <a:rPr lang="ru-RU" sz="3600" u="sng" dirty="0" err="1">
                <a:latin typeface="Candara Light" panose="020E0502030303020204" pitchFamily="34" charset="0"/>
              </a:rPr>
              <a:t>Ганта</a:t>
            </a:r>
            <a:endParaRPr lang="ru-RU" sz="3600" u="sng" dirty="0">
              <a:latin typeface="Candara Light" panose="020E0502030303020204" pitchFamily="34" charset="0"/>
            </a:endParaRP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9378E208-1B52-4E41-9DFB-24AE2A89CB3D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059139" y="768984"/>
            <a:ext cx="7847013" cy="5752519"/>
          </a:xfrm>
          <a:prstGeom prst="rect">
            <a:avLst/>
          </a:prstGeom>
          <a:noFill/>
          <a:ln>
            <a:noFill/>
          </a:ln>
          <a:effectLst>
            <a:outerShdw blurRad="317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5893113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Прямоугольный треугольник 13">
            <a:extLst>
              <a:ext uri="{FF2B5EF4-FFF2-40B4-BE49-F238E27FC236}">
                <a16:creationId xmlns:a16="http://schemas.microsoft.com/office/drawing/2014/main" id="{45110B51-44C8-4E83-89BC-CD4B1A14A8D9}"/>
              </a:ext>
            </a:extLst>
          </p:cNvPr>
          <p:cNvSpPr/>
          <p:nvPr/>
        </p:nvSpPr>
        <p:spPr>
          <a:xfrm rot="8345187" flipV="1">
            <a:off x="-14586186" y="-8335260"/>
            <a:ext cx="27457785" cy="24882711"/>
          </a:xfrm>
          <a:prstGeom prst="rtTriangle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>
            <a:glow>
              <a:schemeClr val="bg1"/>
            </a:glow>
            <a:outerShdw blurRad="304800" dist="88900" dir="8760000" sx="101000" sy="101000" algn="tl" rotWithShape="0">
              <a:prstClr val="black">
                <a:alpha val="5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3" name="Прямоугольный треугольник 12">
            <a:extLst>
              <a:ext uri="{FF2B5EF4-FFF2-40B4-BE49-F238E27FC236}">
                <a16:creationId xmlns:a16="http://schemas.microsoft.com/office/drawing/2014/main" id="{8C5B7481-BE0E-4094-888D-4B345FE5FF8B}"/>
              </a:ext>
            </a:extLst>
          </p:cNvPr>
          <p:cNvSpPr/>
          <p:nvPr/>
        </p:nvSpPr>
        <p:spPr>
          <a:xfrm rot="16450406">
            <a:off x="3077497" y="-10818393"/>
            <a:ext cx="33890856" cy="21636788"/>
          </a:xfrm>
          <a:prstGeom prst="rt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F3DAA05-CEF2-4BF8-842B-01D5E93009BB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0787" y="768984"/>
            <a:ext cx="7847013" cy="5752519"/>
          </a:xfrm>
          <a:prstGeom prst="rect">
            <a:avLst/>
          </a:prstGeom>
          <a:noFill/>
          <a:ln>
            <a:noFill/>
          </a:ln>
          <a:effectLst>
            <a:outerShdw blurRad="317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C13DF0D-0EE4-4A78-988B-7555A537DBC9}"/>
              </a:ext>
            </a:extLst>
          </p:cNvPr>
          <p:cNvSpPr txBox="1"/>
          <p:nvPr/>
        </p:nvSpPr>
        <p:spPr>
          <a:xfrm>
            <a:off x="2060939" y="0"/>
            <a:ext cx="84038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u="sng" dirty="0">
                <a:solidFill>
                  <a:schemeClr val="bg1"/>
                </a:solidFill>
                <a:latin typeface="Candara Light" panose="020E0502030303020204" pitchFamily="34" charset="0"/>
              </a:rPr>
              <a:t>Инфологическая модель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96B13AA3-5C04-4D7F-81FD-BA8407043C84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52432" y="1185814"/>
            <a:ext cx="10022481" cy="4169957"/>
          </a:xfrm>
          <a:prstGeom prst="rect">
            <a:avLst/>
          </a:prstGeom>
          <a:noFill/>
          <a:ln>
            <a:noFill/>
          </a:ln>
          <a:effectLst>
            <a:outerShdw blurRad="292100" sx="102000" sy="102000" algn="ctr" rotWithShape="0">
              <a:prstClr val="black">
                <a:alpha val="43000"/>
              </a:prstClr>
            </a:outerShdw>
            <a:softEdge rad="0"/>
          </a:effectLst>
        </p:spPr>
      </p:pic>
      <p:pic>
        <p:nvPicPr>
          <p:cNvPr id="16" name="Picture 2" descr="Picture background">
            <a:extLst>
              <a:ext uri="{FF2B5EF4-FFF2-40B4-BE49-F238E27FC236}">
                <a16:creationId xmlns:a16="http://schemas.microsoft.com/office/drawing/2014/main" id="{2EF95C92-F028-4F9E-9ADF-75E6354D52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4991" y="7495896"/>
            <a:ext cx="1660344" cy="1671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469439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Прямоугольный треугольник 13">
            <a:extLst>
              <a:ext uri="{FF2B5EF4-FFF2-40B4-BE49-F238E27FC236}">
                <a16:creationId xmlns:a16="http://schemas.microsoft.com/office/drawing/2014/main" id="{45110B51-44C8-4E83-89BC-CD4B1A14A8D9}"/>
              </a:ext>
            </a:extLst>
          </p:cNvPr>
          <p:cNvSpPr/>
          <p:nvPr/>
        </p:nvSpPr>
        <p:spPr>
          <a:xfrm rot="10800000" flipV="1">
            <a:off x="-8976883" y="-7194898"/>
            <a:ext cx="27457785" cy="24882711"/>
          </a:xfrm>
          <a:prstGeom prst="rtTriangle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>
            <a:glow>
              <a:schemeClr val="bg1"/>
            </a:glow>
            <a:outerShdw blurRad="304800" dist="88900" dir="8760000" sx="101000" sy="101000" algn="tl" rotWithShape="0">
              <a:prstClr val="black">
                <a:alpha val="5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3" name="Прямоугольный треугольник 12">
            <a:extLst>
              <a:ext uri="{FF2B5EF4-FFF2-40B4-BE49-F238E27FC236}">
                <a16:creationId xmlns:a16="http://schemas.microsoft.com/office/drawing/2014/main" id="{8C5B7481-BE0E-4094-888D-4B345FE5FF8B}"/>
              </a:ext>
            </a:extLst>
          </p:cNvPr>
          <p:cNvSpPr/>
          <p:nvPr/>
        </p:nvSpPr>
        <p:spPr>
          <a:xfrm rot="16450406">
            <a:off x="3077497" y="-10818393"/>
            <a:ext cx="33890856" cy="21636788"/>
          </a:xfrm>
          <a:prstGeom prst="rt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3DFC75-859D-430A-8606-59A2D67DA38D}"/>
              </a:ext>
            </a:extLst>
          </p:cNvPr>
          <p:cNvSpPr txBox="1"/>
          <p:nvPr/>
        </p:nvSpPr>
        <p:spPr>
          <a:xfrm>
            <a:off x="413657" y="2034380"/>
            <a:ext cx="113646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dirty="0">
                <a:latin typeface="Candara Light" panose="020E0502030303020204" pitchFamily="34" charset="0"/>
              </a:rPr>
              <a:t>Готовый программный продукт, вып</a:t>
            </a:r>
            <a:r>
              <a:rPr lang="ru-RU" sz="3600" dirty="0">
                <a:solidFill>
                  <a:schemeClr val="bg1"/>
                </a:solidFill>
                <a:latin typeface="Candara Light" panose="020E0502030303020204" pitchFamily="34" charset="0"/>
              </a:rPr>
              <a:t>олненный</a:t>
            </a:r>
            <a:r>
              <a:rPr lang="ru-RU" sz="3600" dirty="0">
                <a:latin typeface="Candara Light" panose="020E0502030303020204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Candara Light" panose="020E0502030303020204" pitchFamily="34" charset="0"/>
              </a:rPr>
              <a:t>в</a:t>
            </a:r>
            <a:r>
              <a:rPr lang="ru-RU" sz="3600" dirty="0">
                <a:latin typeface="Candara Light" panose="020E0502030303020204" pitchFamily="34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Candara Light" panose="020E0502030303020204" pitchFamily="34" charset="0"/>
              </a:rPr>
              <a:t>СУБД</a:t>
            </a:r>
            <a:r>
              <a:rPr lang="ru-RU" sz="3600" dirty="0">
                <a:latin typeface="Candara Light" panose="020E0502030303020204" pitchFamily="34" charset="0"/>
              </a:rPr>
              <a:t> </a:t>
            </a:r>
            <a:r>
              <a:rPr lang="en-US" sz="3600" dirty="0">
                <a:latin typeface="Constantia" panose="02030602050306030303" pitchFamily="18" charset="0"/>
              </a:rPr>
              <a:t>Microsoft Acce</a:t>
            </a:r>
            <a:r>
              <a:rPr lang="en-US" sz="3600" dirty="0">
                <a:solidFill>
                  <a:schemeClr val="bg1"/>
                </a:solidFill>
                <a:latin typeface="Constantia" panose="02030602050306030303" pitchFamily="18" charset="0"/>
              </a:rPr>
              <a:t>ss</a:t>
            </a:r>
            <a:endParaRPr lang="ru-RU" sz="3600" dirty="0">
              <a:solidFill>
                <a:schemeClr val="bg1"/>
              </a:solidFill>
              <a:latin typeface="Constantia" panose="02030602050306030303" pitchFamily="18" charset="0"/>
            </a:endParaRPr>
          </a:p>
        </p:txBody>
      </p:sp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98810513-78A4-4246-BCC4-0279DEB60670}"/>
              </a:ext>
            </a:extLst>
          </p:cNvPr>
          <p:cNvCxnSpPr>
            <a:cxnSpLocks/>
          </p:cNvCxnSpPr>
          <p:nvPr/>
        </p:nvCxnSpPr>
        <p:spPr>
          <a:xfrm>
            <a:off x="7934325" y="2362200"/>
            <a:ext cx="0" cy="1524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4C2AEAD6-5C03-4864-AFFE-7AC215209332}"/>
              </a:ext>
            </a:extLst>
          </p:cNvPr>
          <p:cNvCxnSpPr>
            <a:cxnSpLocks/>
          </p:cNvCxnSpPr>
          <p:nvPr/>
        </p:nvCxnSpPr>
        <p:spPr>
          <a:xfrm>
            <a:off x="7803356" y="2479763"/>
            <a:ext cx="0" cy="34837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Picture background">
            <a:extLst>
              <a:ext uri="{FF2B5EF4-FFF2-40B4-BE49-F238E27FC236}">
                <a16:creationId xmlns:a16="http://schemas.microsoft.com/office/drawing/2014/main" id="{C0E10CC1-0D56-4119-89F3-B2984B7D90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4991" y="3429000"/>
            <a:ext cx="1660344" cy="1671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Полилиния: фигура 27">
            <a:extLst>
              <a:ext uri="{FF2B5EF4-FFF2-40B4-BE49-F238E27FC236}">
                <a16:creationId xmlns:a16="http://schemas.microsoft.com/office/drawing/2014/main" id="{6B555520-644A-486B-81A9-71272C75ED71}"/>
              </a:ext>
            </a:extLst>
          </p:cNvPr>
          <p:cNvSpPr/>
          <p:nvPr/>
        </p:nvSpPr>
        <p:spPr>
          <a:xfrm>
            <a:off x="7198519" y="2997994"/>
            <a:ext cx="157017" cy="59531"/>
          </a:xfrm>
          <a:custGeom>
            <a:avLst/>
            <a:gdLst>
              <a:gd name="connsiteX0" fmla="*/ 154781 w 157017"/>
              <a:gd name="connsiteY0" fmla="*/ 38100 h 59531"/>
              <a:gd name="connsiteX1" fmla="*/ 135731 w 157017"/>
              <a:gd name="connsiteY1" fmla="*/ 40481 h 59531"/>
              <a:gd name="connsiteX2" fmla="*/ 126206 w 157017"/>
              <a:gd name="connsiteY2" fmla="*/ 42862 h 59531"/>
              <a:gd name="connsiteX3" fmla="*/ 88106 w 157017"/>
              <a:gd name="connsiteY3" fmla="*/ 40481 h 59531"/>
              <a:gd name="connsiteX4" fmla="*/ 61912 w 157017"/>
              <a:gd name="connsiteY4" fmla="*/ 35719 h 59531"/>
              <a:gd name="connsiteX5" fmla="*/ 54769 w 157017"/>
              <a:gd name="connsiteY5" fmla="*/ 30956 h 59531"/>
              <a:gd name="connsiteX6" fmla="*/ 52387 w 157017"/>
              <a:gd name="connsiteY6" fmla="*/ 23812 h 59531"/>
              <a:gd name="connsiteX7" fmla="*/ 45244 w 157017"/>
              <a:gd name="connsiteY7" fmla="*/ 21431 h 59531"/>
              <a:gd name="connsiteX8" fmla="*/ 38100 w 157017"/>
              <a:gd name="connsiteY8" fmla="*/ 14287 h 59531"/>
              <a:gd name="connsiteX9" fmla="*/ 28575 w 157017"/>
              <a:gd name="connsiteY9" fmla="*/ 0 h 59531"/>
              <a:gd name="connsiteX10" fmla="*/ 19050 w 157017"/>
              <a:gd name="connsiteY10" fmla="*/ 7144 h 59531"/>
              <a:gd name="connsiteX11" fmla="*/ 7144 w 157017"/>
              <a:gd name="connsiteY11" fmla="*/ 14287 h 59531"/>
              <a:gd name="connsiteX12" fmla="*/ 0 w 157017"/>
              <a:gd name="connsiteY12" fmla="*/ 23812 h 59531"/>
              <a:gd name="connsiteX13" fmla="*/ 4762 w 157017"/>
              <a:gd name="connsiteY13" fmla="*/ 30956 h 59531"/>
              <a:gd name="connsiteX14" fmla="*/ 19050 w 157017"/>
              <a:gd name="connsiteY14" fmla="*/ 42862 h 59531"/>
              <a:gd name="connsiteX15" fmla="*/ 33337 w 157017"/>
              <a:gd name="connsiteY15" fmla="*/ 47625 h 59531"/>
              <a:gd name="connsiteX16" fmla="*/ 42862 w 157017"/>
              <a:gd name="connsiteY16" fmla="*/ 54769 h 59531"/>
              <a:gd name="connsiteX17" fmla="*/ 52387 w 157017"/>
              <a:gd name="connsiteY17" fmla="*/ 57150 h 59531"/>
              <a:gd name="connsiteX18" fmla="*/ 59531 w 157017"/>
              <a:gd name="connsiteY18" fmla="*/ 59531 h 59531"/>
              <a:gd name="connsiteX19" fmla="*/ 121444 w 157017"/>
              <a:gd name="connsiteY19" fmla="*/ 57150 h 59531"/>
              <a:gd name="connsiteX20" fmla="*/ 145256 w 157017"/>
              <a:gd name="connsiteY20" fmla="*/ 52387 h 59531"/>
              <a:gd name="connsiteX21" fmla="*/ 152400 w 157017"/>
              <a:gd name="connsiteY21" fmla="*/ 47625 h 59531"/>
              <a:gd name="connsiteX22" fmla="*/ 154781 w 157017"/>
              <a:gd name="connsiteY22" fmla="*/ 38100 h 59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57017" h="59531">
                <a:moveTo>
                  <a:pt x="154781" y="38100"/>
                </a:moveTo>
                <a:cubicBezTo>
                  <a:pt x="152003" y="36909"/>
                  <a:pt x="142043" y="39429"/>
                  <a:pt x="135731" y="40481"/>
                </a:cubicBezTo>
                <a:cubicBezTo>
                  <a:pt x="132503" y="41019"/>
                  <a:pt x="129479" y="42862"/>
                  <a:pt x="126206" y="42862"/>
                </a:cubicBezTo>
                <a:cubicBezTo>
                  <a:pt x="113481" y="42862"/>
                  <a:pt x="100806" y="41275"/>
                  <a:pt x="88106" y="40481"/>
                </a:cubicBezTo>
                <a:cubicBezTo>
                  <a:pt x="84246" y="39930"/>
                  <a:pt x="67524" y="38124"/>
                  <a:pt x="61912" y="35719"/>
                </a:cubicBezTo>
                <a:cubicBezTo>
                  <a:pt x="59282" y="34592"/>
                  <a:pt x="57150" y="32544"/>
                  <a:pt x="54769" y="30956"/>
                </a:cubicBezTo>
                <a:cubicBezTo>
                  <a:pt x="53975" y="28575"/>
                  <a:pt x="54162" y="25587"/>
                  <a:pt x="52387" y="23812"/>
                </a:cubicBezTo>
                <a:cubicBezTo>
                  <a:pt x="50612" y="22037"/>
                  <a:pt x="47332" y="22823"/>
                  <a:pt x="45244" y="21431"/>
                </a:cubicBezTo>
                <a:cubicBezTo>
                  <a:pt x="42442" y="19563"/>
                  <a:pt x="40168" y="16945"/>
                  <a:pt x="38100" y="14287"/>
                </a:cubicBezTo>
                <a:cubicBezTo>
                  <a:pt x="34586" y="9769"/>
                  <a:pt x="28575" y="0"/>
                  <a:pt x="28575" y="0"/>
                </a:cubicBezTo>
                <a:cubicBezTo>
                  <a:pt x="25400" y="2381"/>
                  <a:pt x="22352" y="4943"/>
                  <a:pt x="19050" y="7144"/>
                </a:cubicBezTo>
                <a:cubicBezTo>
                  <a:pt x="15199" y="9711"/>
                  <a:pt x="10627" y="11239"/>
                  <a:pt x="7144" y="14287"/>
                </a:cubicBezTo>
                <a:cubicBezTo>
                  <a:pt x="4157" y="16900"/>
                  <a:pt x="2381" y="20637"/>
                  <a:pt x="0" y="23812"/>
                </a:cubicBezTo>
                <a:cubicBezTo>
                  <a:pt x="1587" y="26193"/>
                  <a:pt x="2930" y="28757"/>
                  <a:pt x="4762" y="30956"/>
                </a:cubicBezTo>
                <a:cubicBezTo>
                  <a:pt x="8062" y="34916"/>
                  <a:pt x="14090" y="40658"/>
                  <a:pt x="19050" y="42862"/>
                </a:cubicBezTo>
                <a:cubicBezTo>
                  <a:pt x="23637" y="44901"/>
                  <a:pt x="33337" y="47625"/>
                  <a:pt x="33337" y="47625"/>
                </a:cubicBezTo>
                <a:cubicBezTo>
                  <a:pt x="36512" y="50006"/>
                  <a:pt x="39312" y="52994"/>
                  <a:pt x="42862" y="54769"/>
                </a:cubicBezTo>
                <a:cubicBezTo>
                  <a:pt x="45789" y="56233"/>
                  <a:pt x="49240" y="56251"/>
                  <a:pt x="52387" y="57150"/>
                </a:cubicBezTo>
                <a:cubicBezTo>
                  <a:pt x="54801" y="57840"/>
                  <a:pt x="57150" y="58737"/>
                  <a:pt x="59531" y="59531"/>
                </a:cubicBezTo>
                <a:cubicBezTo>
                  <a:pt x="80169" y="58737"/>
                  <a:pt x="100831" y="58438"/>
                  <a:pt x="121444" y="57150"/>
                </a:cubicBezTo>
                <a:cubicBezTo>
                  <a:pt x="129233" y="56663"/>
                  <a:pt x="137640" y="54292"/>
                  <a:pt x="145256" y="52387"/>
                </a:cubicBezTo>
                <a:cubicBezTo>
                  <a:pt x="147637" y="50800"/>
                  <a:pt x="150612" y="49860"/>
                  <a:pt x="152400" y="47625"/>
                </a:cubicBezTo>
                <a:cubicBezTo>
                  <a:pt x="158718" y="39728"/>
                  <a:pt x="157559" y="39291"/>
                  <a:pt x="154781" y="3810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highlight>
                <a:srgbClr val="808080"/>
              </a:highlight>
            </a:endParaRPr>
          </a:p>
        </p:txBody>
      </p:sp>
      <p:sp>
        <p:nvSpPr>
          <p:cNvPr id="29" name="Полилиния: фигура 28">
            <a:extLst>
              <a:ext uri="{FF2B5EF4-FFF2-40B4-BE49-F238E27FC236}">
                <a16:creationId xmlns:a16="http://schemas.microsoft.com/office/drawing/2014/main" id="{634593A8-81C4-4555-8854-4697FD95ED53}"/>
              </a:ext>
            </a:extLst>
          </p:cNvPr>
          <p:cNvSpPr/>
          <p:nvPr/>
        </p:nvSpPr>
        <p:spPr>
          <a:xfrm>
            <a:off x="7248393" y="3005090"/>
            <a:ext cx="16836" cy="16736"/>
          </a:xfrm>
          <a:custGeom>
            <a:avLst/>
            <a:gdLst>
              <a:gd name="connsiteX0" fmla="*/ 132 w 16836"/>
              <a:gd name="connsiteY0" fmla="*/ 48 h 16736"/>
              <a:gd name="connsiteX1" fmla="*/ 9657 w 16836"/>
              <a:gd name="connsiteY1" fmla="*/ 11954 h 16736"/>
              <a:gd name="connsiteX2" fmla="*/ 16801 w 16836"/>
              <a:gd name="connsiteY2" fmla="*/ 16716 h 16736"/>
              <a:gd name="connsiteX3" fmla="*/ 132 w 16836"/>
              <a:gd name="connsiteY3" fmla="*/ 48 h 16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836" h="16736">
                <a:moveTo>
                  <a:pt x="132" y="48"/>
                </a:moveTo>
                <a:cubicBezTo>
                  <a:pt x="-1058" y="-746"/>
                  <a:pt x="6063" y="8360"/>
                  <a:pt x="9657" y="11954"/>
                </a:cubicBezTo>
                <a:cubicBezTo>
                  <a:pt x="11681" y="13978"/>
                  <a:pt x="14512" y="14999"/>
                  <a:pt x="16801" y="16716"/>
                </a:cubicBezTo>
                <a:cubicBezTo>
                  <a:pt x="17699" y="17390"/>
                  <a:pt x="1322" y="842"/>
                  <a:pt x="132" y="48"/>
                </a:cubicBezTo>
                <a:close/>
              </a:path>
            </a:pathLst>
          </a:custGeom>
          <a:solidFill>
            <a:schemeClr val="accent3">
              <a:lumMod val="5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3961828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Прямоугольный треугольник 13">
            <a:extLst>
              <a:ext uri="{FF2B5EF4-FFF2-40B4-BE49-F238E27FC236}">
                <a16:creationId xmlns:a16="http://schemas.microsoft.com/office/drawing/2014/main" id="{45110B51-44C8-4E83-89BC-CD4B1A14A8D9}"/>
              </a:ext>
            </a:extLst>
          </p:cNvPr>
          <p:cNvSpPr/>
          <p:nvPr/>
        </p:nvSpPr>
        <p:spPr>
          <a:xfrm rot="10800000" flipV="1">
            <a:off x="-20497800" y="-16154400"/>
            <a:ext cx="38978702" cy="33842213"/>
          </a:xfrm>
          <a:prstGeom prst="rtTriangle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>
            <a:glow>
              <a:schemeClr val="bg1"/>
            </a:glow>
            <a:outerShdw blurRad="304800" dist="88900" dir="8760000" sx="101000" sy="101000" algn="tl" rotWithShape="0">
              <a:prstClr val="black">
                <a:alpha val="5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3" name="Прямоугольный треугольник 12">
            <a:extLst>
              <a:ext uri="{FF2B5EF4-FFF2-40B4-BE49-F238E27FC236}">
                <a16:creationId xmlns:a16="http://schemas.microsoft.com/office/drawing/2014/main" id="{8C5B7481-BE0E-4094-888D-4B345FE5FF8B}"/>
              </a:ext>
            </a:extLst>
          </p:cNvPr>
          <p:cNvSpPr/>
          <p:nvPr/>
        </p:nvSpPr>
        <p:spPr>
          <a:xfrm rot="16450406">
            <a:off x="3077497" y="-10818393"/>
            <a:ext cx="33890856" cy="21636788"/>
          </a:xfrm>
          <a:prstGeom prst="rt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3DFC75-859D-430A-8606-59A2D67DA38D}"/>
              </a:ext>
            </a:extLst>
          </p:cNvPr>
          <p:cNvSpPr txBox="1"/>
          <p:nvPr/>
        </p:nvSpPr>
        <p:spPr>
          <a:xfrm>
            <a:off x="413657" y="-19228"/>
            <a:ext cx="11364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dirty="0">
                <a:solidFill>
                  <a:schemeClr val="bg1"/>
                </a:solidFill>
                <a:latin typeface="Candara Light" panose="020E0502030303020204" pitchFamily="34" charset="0"/>
              </a:rPr>
              <a:t>Поля и их типы данных в таблицах</a:t>
            </a:r>
            <a:endParaRPr lang="ru-RU" sz="3600" dirty="0">
              <a:solidFill>
                <a:schemeClr val="bg1"/>
              </a:solidFill>
              <a:latin typeface="Constantia" panose="02030602050306030303" pitchFamily="18" charset="0"/>
            </a:endParaRPr>
          </a:p>
        </p:txBody>
      </p:sp>
      <p:pic>
        <p:nvPicPr>
          <p:cNvPr id="2050" name="Picture 2" descr="Picture background">
            <a:extLst>
              <a:ext uri="{FF2B5EF4-FFF2-40B4-BE49-F238E27FC236}">
                <a16:creationId xmlns:a16="http://schemas.microsoft.com/office/drawing/2014/main" id="{C0E10CC1-0D56-4119-89F3-B2984B7D90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6300" y="5650154"/>
            <a:ext cx="973024" cy="979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Полилиния: фигура 28">
            <a:extLst>
              <a:ext uri="{FF2B5EF4-FFF2-40B4-BE49-F238E27FC236}">
                <a16:creationId xmlns:a16="http://schemas.microsoft.com/office/drawing/2014/main" id="{634593A8-81C4-4555-8854-4697FD95ED53}"/>
              </a:ext>
            </a:extLst>
          </p:cNvPr>
          <p:cNvSpPr/>
          <p:nvPr/>
        </p:nvSpPr>
        <p:spPr>
          <a:xfrm>
            <a:off x="7248393" y="3005090"/>
            <a:ext cx="16836" cy="16736"/>
          </a:xfrm>
          <a:custGeom>
            <a:avLst/>
            <a:gdLst>
              <a:gd name="connsiteX0" fmla="*/ 132 w 16836"/>
              <a:gd name="connsiteY0" fmla="*/ 48 h 16736"/>
              <a:gd name="connsiteX1" fmla="*/ 9657 w 16836"/>
              <a:gd name="connsiteY1" fmla="*/ 11954 h 16736"/>
              <a:gd name="connsiteX2" fmla="*/ 16801 w 16836"/>
              <a:gd name="connsiteY2" fmla="*/ 16716 h 16736"/>
              <a:gd name="connsiteX3" fmla="*/ 132 w 16836"/>
              <a:gd name="connsiteY3" fmla="*/ 48 h 16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836" h="16736">
                <a:moveTo>
                  <a:pt x="132" y="48"/>
                </a:moveTo>
                <a:cubicBezTo>
                  <a:pt x="-1058" y="-746"/>
                  <a:pt x="6063" y="8360"/>
                  <a:pt x="9657" y="11954"/>
                </a:cubicBezTo>
                <a:cubicBezTo>
                  <a:pt x="11681" y="13978"/>
                  <a:pt x="14512" y="14999"/>
                  <a:pt x="16801" y="16716"/>
                </a:cubicBezTo>
                <a:cubicBezTo>
                  <a:pt x="17699" y="17390"/>
                  <a:pt x="1322" y="842"/>
                  <a:pt x="132" y="48"/>
                </a:cubicBezTo>
                <a:close/>
              </a:path>
            </a:pathLst>
          </a:custGeom>
          <a:solidFill>
            <a:schemeClr val="accent3">
              <a:lumMod val="5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7E2263B6-193D-4583-8647-72B589641E00}"/>
              </a:ext>
            </a:extLst>
          </p:cNvPr>
          <p:cNvGrpSpPr/>
          <p:nvPr/>
        </p:nvGrpSpPr>
        <p:grpSpPr>
          <a:xfrm>
            <a:off x="1171271" y="1037198"/>
            <a:ext cx="8852208" cy="5362729"/>
            <a:chOff x="-251237" y="514673"/>
            <a:chExt cx="7412444" cy="4991978"/>
          </a:xfrm>
        </p:grpSpPr>
        <p:pic>
          <p:nvPicPr>
            <p:cNvPr id="12307" name="Рисунок 11">
              <a:extLst>
                <a:ext uri="{FF2B5EF4-FFF2-40B4-BE49-F238E27FC236}">
                  <a16:creationId xmlns:a16="http://schemas.microsoft.com/office/drawing/2014/main" id="{C0EAE3DD-FA66-45E8-8593-FCA1919E00C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" t="12469" r="-69" b="542"/>
            <a:stretch/>
          </p:blipFill>
          <p:spPr bwMode="auto">
            <a:xfrm>
              <a:off x="4275132" y="2377673"/>
              <a:ext cx="2886075" cy="16571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306" name="Рисунок 13">
              <a:extLst>
                <a:ext uri="{FF2B5EF4-FFF2-40B4-BE49-F238E27FC236}">
                  <a16:creationId xmlns:a16="http://schemas.microsoft.com/office/drawing/2014/main" id="{8E78EE6F-2149-4C08-882D-D7318F20C23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350"/>
            <a:stretch/>
          </p:blipFill>
          <p:spPr bwMode="auto">
            <a:xfrm>
              <a:off x="4085711" y="514673"/>
              <a:ext cx="2952750" cy="12438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305" name="Рисунок 14">
              <a:extLst>
                <a:ext uri="{FF2B5EF4-FFF2-40B4-BE49-F238E27FC236}">
                  <a16:creationId xmlns:a16="http://schemas.microsoft.com/office/drawing/2014/main" id="{E27E058E-20D2-40EA-B9E3-1B3FE3C1AF6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6" t="12640" b="1"/>
            <a:stretch/>
          </p:blipFill>
          <p:spPr bwMode="auto">
            <a:xfrm>
              <a:off x="21475" y="521959"/>
              <a:ext cx="2886075" cy="19887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304" name="Рисунок 15">
              <a:extLst>
                <a:ext uri="{FF2B5EF4-FFF2-40B4-BE49-F238E27FC236}">
                  <a16:creationId xmlns:a16="http://schemas.microsoft.com/office/drawing/2014/main" id="{1EC4B127-66EB-4400-8B72-6290808027C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9447"/>
            <a:stretch/>
          </p:blipFill>
          <p:spPr bwMode="auto">
            <a:xfrm>
              <a:off x="-251237" y="3035878"/>
              <a:ext cx="3143250" cy="12506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302" name="Рисунок 17">
              <a:extLst>
                <a:ext uri="{FF2B5EF4-FFF2-40B4-BE49-F238E27FC236}">
                  <a16:creationId xmlns:a16="http://schemas.microsoft.com/office/drawing/2014/main" id="{20D88108-B9B7-44E9-B7D4-112D64FEAE8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6347"/>
            <a:stretch/>
          </p:blipFill>
          <p:spPr bwMode="auto">
            <a:xfrm>
              <a:off x="348392" y="4922276"/>
              <a:ext cx="3038475" cy="503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303" name="Рисунок 16">
              <a:extLst>
                <a:ext uri="{FF2B5EF4-FFF2-40B4-BE49-F238E27FC236}">
                  <a16:creationId xmlns:a16="http://schemas.microsoft.com/office/drawing/2014/main" id="{4AD1629B-4785-4A76-A300-B0F13436792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1866"/>
            <a:stretch/>
          </p:blipFill>
          <p:spPr bwMode="auto">
            <a:xfrm>
              <a:off x="4085711" y="4576375"/>
              <a:ext cx="2857500" cy="9302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" name="Rectangle 20">
            <a:extLst>
              <a:ext uri="{FF2B5EF4-FFF2-40B4-BE49-F238E27FC236}">
                <a16:creationId xmlns:a16="http://schemas.microsoft.com/office/drawing/2014/main" id="{EFD20E39-2805-485A-96A0-B81933A3DE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2" name="Rectangle 21">
            <a:extLst>
              <a:ext uri="{FF2B5EF4-FFF2-40B4-BE49-F238E27FC236}">
                <a16:creationId xmlns:a16="http://schemas.microsoft.com/office/drawing/2014/main" id="{82E87544-F978-4050-9FE7-F403C944E3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362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kumimoji="0" lang="en-US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6" name="Rectangle 22">
            <a:extLst>
              <a:ext uri="{FF2B5EF4-FFF2-40B4-BE49-F238E27FC236}">
                <a16:creationId xmlns:a16="http://schemas.microsoft.com/office/drawing/2014/main" id="{F148A771-1555-4876-AB39-CB00314E4B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8671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7" name="Rectangle 23">
            <a:extLst>
              <a:ext uri="{FF2B5EF4-FFF2-40B4-BE49-F238E27FC236}">
                <a16:creationId xmlns:a16="http://schemas.microsoft.com/office/drawing/2014/main" id="{C05BEDE0-0805-4418-A868-BD0D631420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1150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kumimoji="0" lang="en-US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Rectangle 24">
            <a:extLst>
              <a:ext uri="{FF2B5EF4-FFF2-40B4-BE49-F238E27FC236}">
                <a16:creationId xmlns:a16="http://schemas.microsoft.com/office/drawing/2014/main" id="{6E390384-8796-4E85-B02C-6F62E2AD63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696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9" name="Rectangle 25">
            <a:extLst>
              <a:ext uri="{FF2B5EF4-FFF2-40B4-BE49-F238E27FC236}">
                <a16:creationId xmlns:a16="http://schemas.microsoft.com/office/drawing/2014/main" id="{EF1E909E-219A-4632-9766-B8243621EC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888682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kumimoji="0" lang="en-US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" name="Rectangle 26">
            <a:extLst>
              <a:ext uri="{FF2B5EF4-FFF2-40B4-BE49-F238E27FC236}">
                <a16:creationId xmlns:a16="http://schemas.microsoft.com/office/drawing/2014/main" id="{AEE3F591-E9B9-4B18-BD18-4F7C2A611B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677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E2F9609-1E3D-4E50-9BD4-2B6B53535686}"/>
              </a:ext>
            </a:extLst>
          </p:cNvPr>
          <p:cNvSpPr txBox="1"/>
          <p:nvPr/>
        </p:nvSpPr>
        <p:spPr>
          <a:xfrm>
            <a:off x="1496954" y="655177"/>
            <a:ext cx="3428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solidFill>
                  <a:schemeClr val="bg1"/>
                </a:solidFill>
                <a:latin typeface="Candara Light" panose="020E0502030303020204" pitchFamily="34" charset="0"/>
              </a:rPr>
              <a:t>Почтовое отправление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F40258F-077D-4F6C-9861-8B80C5082609}"/>
              </a:ext>
            </a:extLst>
          </p:cNvPr>
          <p:cNvSpPr txBox="1"/>
          <p:nvPr/>
        </p:nvSpPr>
        <p:spPr>
          <a:xfrm>
            <a:off x="1171271" y="3363286"/>
            <a:ext cx="37537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solidFill>
                  <a:schemeClr val="bg1"/>
                </a:solidFill>
                <a:latin typeface="Candara Light" panose="020E0502030303020204" pitchFamily="34" charset="0"/>
              </a:rPr>
              <a:t>Сотрудник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BF6F5BA-C80C-43C8-AEE7-FC505FF27FE9}"/>
              </a:ext>
            </a:extLst>
          </p:cNvPr>
          <p:cNvSpPr txBox="1"/>
          <p:nvPr/>
        </p:nvSpPr>
        <p:spPr>
          <a:xfrm>
            <a:off x="1885240" y="5372100"/>
            <a:ext cx="3628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solidFill>
                  <a:schemeClr val="bg1"/>
                </a:solidFill>
                <a:latin typeface="Candara Light" panose="020E0502030303020204" pitchFamily="34" charset="0"/>
              </a:rPr>
              <a:t>Услуги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07C7938-CBE8-4A26-BC98-AD5EAEE68208}"/>
              </a:ext>
            </a:extLst>
          </p:cNvPr>
          <p:cNvSpPr txBox="1"/>
          <p:nvPr/>
        </p:nvSpPr>
        <p:spPr>
          <a:xfrm>
            <a:off x="6348231" y="5007731"/>
            <a:ext cx="3376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solidFill>
                  <a:schemeClr val="bg1"/>
                </a:solidFill>
                <a:latin typeface="Candara Light" panose="020E0502030303020204" pitchFamily="34" charset="0"/>
              </a:rPr>
              <a:t>Тарифы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483EDF8-697B-4FEF-A055-279421C3FA0A}"/>
              </a:ext>
            </a:extLst>
          </p:cNvPr>
          <p:cNvSpPr txBox="1"/>
          <p:nvPr/>
        </p:nvSpPr>
        <p:spPr>
          <a:xfrm>
            <a:off x="6605614" y="2665016"/>
            <a:ext cx="3413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solidFill>
                  <a:schemeClr val="bg1"/>
                </a:solidFill>
                <a:latin typeface="Candara Light" panose="020E0502030303020204" pitchFamily="34" charset="0"/>
              </a:rPr>
              <a:t>Отправитель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6E2A9A5-9F3F-4FE7-8686-20B21FDD4C32}"/>
              </a:ext>
            </a:extLst>
          </p:cNvPr>
          <p:cNvSpPr txBox="1"/>
          <p:nvPr/>
        </p:nvSpPr>
        <p:spPr>
          <a:xfrm>
            <a:off x="6348230" y="665588"/>
            <a:ext cx="3528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solidFill>
                  <a:schemeClr val="bg1"/>
                </a:solidFill>
                <a:latin typeface="Candara Light" panose="020E0502030303020204" pitchFamily="34" charset="0"/>
              </a:rPr>
              <a:t>Получатель</a:t>
            </a:r>
          </a:p>
        </p:txBody>
      </p:sp>
      <p:cxnSp>
        <p:nvCxnSpPr>
          <p:cNvPr id="24" name="Прямая соединительная линия 23">
            <a:extLst>
              <a:ext uri="{FF2B5EF4-FFF2-40B4-BE49-F238E27FC236}">
                <a16:creationId xmlns:a16="http://schemas.microsoft.com/office/drawing/2014/main" id="{830741AC-F79E-45EE-BF5B-EEA7718CC5C9}"/>
              </a:ext>
            </a:extLst>
          </p:cNvPr>
          <p:cNvCxnSpPr/>
          <p:nvPr/>
        </p:nvCxnSpPr>
        <p:spPr>
          <a:xfrm>
            <a:off x="104775" y="545250"/>
            <a:ext cx="12087225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Рисунок 44">
            <a:extLst>
              <a:ext uri="{FF2B5EF4-FFF2-40B4-BE49-F238E27FC236}">
                <a16:creationId xmlns:a16="http://schemas.microsoft.com/office/drawing/2014/main" id="{D78D6DDD-8EB3-46B4-B91B-211BA775F1A7}"/>
              </a:ext>
            </a:extLst>
          </p:cNvPr>
          <p:cNvPicPr/>
          <p:nvPr/>
        </p:nvPicPr>
        <p:blipFill>
          <a:blip r:embed="rId10"/>
          <a:stretch>
            <a:fillRect/>
          </a:stretch>
        </p:blipFill>
        <p:spPr>
          <a:xfrm>
            <a:off x="13758358" y="1522056"/>
            <a:ext cx="7694489" cy="4109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30052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Прямоугольный треугольник 13">
            <a:extLst>
              <a:ext uri="{FF2B5EF4-FFF2-40B4-BE49-F238E27FC236}">
                <a16:creationId xmlns:a16="http://schemas.microsoft.com/office/drawing/2014/main" id="{45110B51-44C8-4E83-89BC-CD4B1A14A8D9}"/>
              </a:ext>
            </a:extLst>
          </p:cNvPr>
          <p:cNvSpPr/>
          <p:nvPr/>
        </p:nvSpPr>
        <p:spPr>
          <a:xfrm rot="10800000" flipV="1">
            <a:off x="-20497800" y="-16154400"/>
            <a:ext cx="38978702" cy="33842213"/>
          </a:xfrm>
          <a:prstGeom prst="rtTriangle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>
            <a:glow>
              <a:schemeClr val="bg1"/>
            </a:glow>
            <a:outerShdw blurRad="304800" dist="88900" dir="8760000" sx="101000" sy="101000" algn="tl" rotWithShape="0">
              <a:prstClr val="black">
                <a:alpha val="5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3" name="Прямоугольный треугольник 12">
            <a:extLst>
              <a:ext uri="{FF2B5EF4-FFF2-40B4-BE49-F238E27FC236}">
                <a16:creationId xmlns:a16="http://schemas.microsoft.com/office/drawing/2014/main" id="{8C5B7481-BE0E-4094-888D-4B345FE5FF8B}"/>
              </a:ext>
            </a:extLst>
          </p:cNvPr>
          <p:cNvSpPr/>
          <p:nvPr/>
        </p:nvSpPr>
        <p:spPr>
          <a:xfrm rot="16450406">
            <a:off x="3077497" y="-10818393"/>
            <a:ext cx="33890856" cy="21636788"/>
          </a:xfrm>
          <a:prstGeom prst="rt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3DFC75-859D-430A-8606-59A2D67DA38D}"/>
              </a:ext>
            </a:extLst>
          </p:cNvPr>
          <p:cNvSpPr txBox="1"/>
          <p:nvPr/>
        </p:nvSpPr>
        <p:spPr>
          <a:xfrm>
            <a:off x="413657" y="-19228"/>
            <a:ext cx="11364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dirty="0">
                <a:solidFill>
                  <a:schemeClr val="bg1"/>
                </a:solidFill>
                <a:latin typeface="Candara Light" panose="020E0502030303020204" pitchFamily="34" charset="0"/>
              </a:rPr>
              <a:t>Схема данных</a:t>
            </a:r>
            <a:endParaRPr lang="ru-RU" sz="3600" dirty="0">
              <a:solidFill>
                <a:schemeClr val="bg1"/>
              </a:solidFill>
              <a:latin typeface="Constantia" panose="02030602050306030303" pitchFamily="18" charset="0"/>
            </a:endParaRPr>
          </a:p>
        </p:txBody>
      </p:sp>
      <p:pic>
        <p:nvPicPr>
          <p:cNvPr id="2050" name="Picture 2" descr="Picture background">
            <a:extLst>
              <a:ext uri="{FF2B5EF4-FFF2-40B4-BE49-F238E27FC236}">
                <a16:creationId xmlns:a16="http://schemas.microsoft.com/office/drawing/2014/main" id="{C0E10CC1-0D56-4119-89F3-B2984B7D90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6300" y="5650154"/>
            <a:ext cx="973024" cy="979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Полилиния: фигура 28">
            <a:extLst>
              <a:ext uri="{FF2B5EF4-FFF2-40B4-BE49-F238E27FC236}">
                <a16:creationId xmlns:a16="http://schemas.microsoft.com/office/drawing/2014/main" id="{634593A8-81C4-4555-8854-4697FD95ED53}"/>
              </a:ext>
            </a:extLst>
          </p:cNvPr>
          <p:cNvSpPr/>
          <p:nvPr/>
        </p:nvSpPr>
        <p:spPr>
          <a:xfrm>
            <a:off x="7248393" y="3005090"/>
            <a:ext cx="16836" cy="16736"/>
          </a:xfrm>
          <a:custGeom>
            <a:avLst/>
            <a:gdLst>
              <a:gd name="connsiteX0" fmla="*/ 132 w 16836"/>
              <a:gd name="connsiteY0" fmla="*/ 48 h 16736"/>
              <a:gd name="connsiteX1" fmla="*/ 9657 w 16836"/>
              <a:gd name="connsiteY1" fmla="*/ 11954 h 16736"/>
              <a:gd name="connsiteX2" fmla="*/ 16801 w 16836"/>
              <a:gd name="connsiteY2" fmla="*/ 16716 h 16736"/>
              <a:gd name="connsiteX3" fmla="*/ 132 w 16836"/>
              <a:gd name="connsiteY3" fmla="*/ 48 h 16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836" h="16736">
                <a:moveTo>
                  <a:pt x="132" y="48"/>
                </a:moveTo>
                <a:cubicBezTo>
                  <a:pt x="-1058" y="-746"/>
                  <a:pt x="6063" y="8360"/>
                  <a:pt x="9657" y="11954"/>
                </a:cubicBezTo>
                <a:cubicBezTo>
                  <a:pt x="11681" y="13978"/>
                  <a:pt x="14512" y="14999"/>
                  <a:pt x="16801" y="16716"/>
                </a:cubicBezTo>
                <a:cubicBezTo>
                  <a:pt x="17699" y="17390"/>
                  <a:pt x="1322" y="842"/>
                  <a:pt x="132" y="48"/>
                </a:cubicBezTo>
                <a:close/>
              </a:path>
            </a:pathLst>
          </a:custGeom>
          <a:solidFill>
            <a:schemeClr val="accent3">
              <a:lumMod val="5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7E2263B6-193D-4583-8647-72B589641E00}"/>
              </a:ext>
            </a:extLst>
          </p:cNvPr>
          <p:cNvGrpSpPr/>
          <p:nvPr/>
        </p:nvGrpSpPr>
        <p:grpSpPr>
          <a:xfrm>
            <a:off x="-10897683" y="1037198"/>
            <a:ext cx="8852208" cy="5362729"/>
            <a:chOff x="-251237" y="514673"/>
            <a:chExt cx="7412444" cy="4991978"/>
          </a:xfrm>
        </p:grpSpPr>
        <p:pic>
          <p:nvPicPr>
            <p:cNvPr id="12307" name="Рисунок 11">
              <a:extLst>
                <a:ext uri="{FF2B5EF4-FFF2-40B4-BE49-F238E27FC236}">
                  <a16:creationId xmlns:a16="http://schemas.microsoft.com/office/drawing/2014/main" id="{C0EAE3DD-FA66-45E8-8593-FCA1919E00C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" t="12469" r="-69" b="542"/>
            <a:stretch/>
          </p:blipFill>
          <p:spPr bwMode="auto">
            <a:xfrm>
              <a:off x="4275132" y="2377673"/>
              <a:ext cx="2886075" cy="16571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306" name="Рисунок 13">
              <a:extLst>
                <a:ext uri="{FF2B5EF4-FFF2-40B4-BE49-F238E27FC236}">
                  <a16:creationId xmlns:a16="http://schemas.microsoft.com/office/drawing/2014/main" id="{8E78EE6F-2149-4C08-882D-D7318F20C23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350"/>
            <a:stretch/>
          </p:blipFill>
          <p:spPr bwMode="auto">
            <a:xfrm>
              <a:off x="4085711" y="514673"/>
              <a:ext cx="2952750" cy="12438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305" name="Рисунок 14">
              <a:extLst>
                <a:ext uri="{FF2B5EF4-FFF2-40B4-BE49-F238E27FC236}">
                  <a16:creationId xmlns:a16="http://schemas.microsoft.com/office/drawing/2014/main" id="{E27E058E-20D2-40EA-B9E3-1B3FE3C1AF6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6" t="12640" b="1"/>
            <a:stretch/>
          </p:blipFill>
          <p:spPr bwMode="auto">
            <a:xfrm>
              <a:off x="21475" y="521959"/>
              <a:ext cx="2886075" cy="19887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304" name="Рисунок 15">
              <a:extLst>
                <a:ext uri="{FF2B5EF4-FFF2-40B4-BE49-F238E27FC236}">
                  <a16:creationId xmlns:a16="http://schemas.microsoft.com/office/drawing/2014/main" id="{1EC4B127-66EB-4400-8B72-6290808027C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9447"/>
            <a:stretch/>
          </p:blipFill>
          <p:spPr bwMode="auto">
            <a:xfrm>
              <a:off x="-251237" y="3035878"/>
              <a:ext cx="3143250" cy="12506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302" name="Рисунок 17">
              <a:extLst>
                <a:ext uri="{FF2B5EF4-FFF2-40B4-BE49-F238E27FC236}">
                  <a16:creationId xmlns:a16="http://schemas.microsoft.com/office/drawing/2014/main" id="{20D88108-B9B7-44E9-B7D4-112D64FEAE8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6347"/>
            <a:stretch/>
          </p:blipFill>
          <p:spPr bwMode="auto">
            <a:xfrm>
              <a:off x="348392" y="4922276"/>
              <a:ext cx="3038475" cy="503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303" name="Рисунок 16">
              <a:extLst>
                <a:ext uri="{FF2B5EF4-FFF2-40B4-BE49-F238E27FC236}">
                  <a16:creationId xmlns:a16="http://schemas.microsoft.com/office/drawing/2014/main" id="{4AD1629B-4785-4A76-A300-B0F13436792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1866"/>
            <a:stretch/>
          </p:blipFill>
          <p:spPr bwMode="auto">
            <a:xfrm>
              <a:off x="4085711" y="4576375"/>
              <a:ext cx="2857500" cy="9302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" name="Rectangle 20">
            <a:extLst>
              <a:ext uri="{FF2B5EF4-FFF2-40B4-BE49-F238E27FC236}">
                <a16:creationId xmlns:a16="http://schemas.microsoft.com/office/drawing/2014/main" id="{EFD20E39-2805-485A-96A0-B81933A3DE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2" name="Rectangle 21">
            <a:extLst>
              <a:ext uri="{FF2B5EF4-FFF2-40B4-BE49-F238E27FC236}">
                <a16:creationId xmlns:a16="http://schemas.microsoft.com/office/drawing/2014/main" id="{82E87544-F978-4050-9FE7-F403C944E3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362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kumimoji="0" lang="en-US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6" name="Rectangle 22">
            <a:extLst>
              <a:ext uri="{FF2B5EF4-FFF2-40B4-BE49-F238E27FC236}">
                <a16:creationId xmlns:a16="http://schemas.microsoft.com/office/drawing/2014/main" id="{F148A771-1555-4876-AB39-CB00314E4B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8671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7" name="Rectangle 23">
            <a:extLst>
              <a:ext uri="{FF2B5EF4-FFF2-40B4-BE49-F238E27FC236}">
                <a16:creationId xmlns:a16="http://schemas.microsoft.com/office/drawing/2014/main" id="{C05BEDE0-0805-4418-A868-BD0D631420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1150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kumimoji="0" lang="en-US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Rectangle 24">
            <a:extLst>
              <a:ext uri="{FF2B5EF4-FFF2-40B4-BE49-F238E27FC236}">
                <a16:creationId xmlns:a16="http://schemas.microsoft.com/office/drawing/2014/main" id="{6E390384-8796-4E85-B02C-6F62E2AD63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696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9" name="Rectangle 25">
            <a:extLst>
              <a:ext uri="{FF2B5EF4-FFF2-40B4-BE49-F238E27FC236}">
                <a16:creationId xmlns:a16="http://schemas.microsoft.com/office/drawing/2014/main" id="{EF1E909E-219A-4632-9766-B8243621EC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888682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kumimoji="0" lang="en-US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" name="Rectangle 26">
            <a:extLst>
              <a:ext uri="{FF2B5EF4-FFF2-40B4-BE49-F238E27FC236}">
                <a16:creationId xmlns:a16="http://schemas.microsoft.com/office/drawing/2014/main" id="{AEE3F591-E9B9-4B18-BD18-4F7C2A611B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677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E2F9609-1E3D-4E50-9BD4-2B6B53535686}"/>
              </a:ext>
            </a:extLst>
          </p:cNvPr>
          <p:cNvSpPr txBox="1"/>
          <p:nvPr/>
        </p:nvSpPr>
        <p:spPr>
          <a:xfrm>
            <a:off x="-10572000" y="655177"/>
            <a:ext cx="3428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solidFill>
                  <a:schemeClr val="bg1"/>
                </a:solidFill>
                <a:latin typeface="Candara Light" panose="020E0502030303020204" pitchFamily="34" charset="0"/>
              </a:rPr>
              <a:t>Почтовое отправление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F40258F-077D-4F6C-9861-8B80C5082609}"/>
              </a:ext>
            </a:extLst>
          </p:cNvPr>
          <p:cNvSpPr txBox="1"/>
          <p:nvPr/>
        </p:nvSpPr>
        <p:spPr>
          <a:xfrm>
            <a:off x="-10897683" y="3363286"/>
            <a:ext cx="37537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solidFill>
                  <a:schemeClr val="bg1"/>
                </a:solidFill>
                <a:latin typeface="Candara Light" panose="020E0502030303020204" pitchFamily="34" charset="0"/>
              </a:rPr>
              <a:t>Сотрудник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BF6F5BA-C80C-43C8-AEE7-FC505FF27FE9}"/>
              </a:ext>
            </a:extLst>
          </p:cNvPr>
          <p:cNvSpPr txBox="1"/>
          <p:nvPr/>
        </p:nvSpPr>
        <p:spPr>
          <a:xfrm>
            <a:off x="-10183714" y="5372100"/>
            <a:ext cx="3628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solidFill>
                  <a:schemeClr val="bg1"/>
                </a:solidFill>
                <a:latin typeface="Candara Light" panose="020E0502030303020204" pitchFamily="34" charset="0"/>
              </a:rPr>
              <a:t>Услуги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07C7938-CBE8-4A26-BC98-AD5EAEE68208}"/>
              </a:ext>
            </a:extLst>
          </p:cNvPr>
          <p:cNvSpPr txBox="1"/>
          <p:nvPr/>
        </p:nvSpPr>
        <p:spPr>
          <a:xfrm>
            <a:off x="-5720723" y="5007731"/>
            <a:ext cx="3376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solidFill>
                  <a:schemeClr val="bg1"/>
                </a:solidFill>
                <a:latin typeface="Candara Light" panose="020E0502030303020204" pitchFamily="34" charset="0"/>
              </a:rPr>
              <a:t>Тарифы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483EDF8-697B-4FEF-A055-279421C3FA0A}"/>
              </a:ext>
            </a:extLst>
          </p:cNvPr>
          <p:cNvSpPr txBox="1"/>
          <p:nvPr/>
        </p:nvSpPr>
        <p:spPr>
          <a:xfrm>
            <a:off x="-5463340" y="2665016"/>
            <a:ext cx="3413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solidFill>
                  <a:schemeClr val="bg1"/>
                </a:solidFill>
                <a:latin typeface="Candara Light" panose="020E0502030303020204" pitchFamily="34" charset="0"/>
              </a:rPr>
              <a:t>Отправитель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6E2A9A5-9F3F-4FE7-8686-20B21FDD4C32}"/>
              </a:ext>
            </a:extLst>
          </p:cNvPr>
          <p:cNvSpPr txBox="1"/>
          <p:nvPr/>
        </p:nvSpPr>
        <p:spPr>
          <a:xfrm>
            <a:off x="-5720724" y="665588"/>
            <a:ext cx="3528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solidFill>
                  <a:schemeClr val="bg1"/>
                </a:solidFill>
                <a:latin typeface="Candara Light" panose="020E0502030303020204" pitchFamily="34" charset="0"/>
              </a:rPr>
              <a:t>Получатель</a:t>
            </a:r>
          </a:p>
        </p:txBody>
      </p:sp>
      <p:cxnSp>
        <p:nvCxnSpPr>
          <p:cNvPr id="24" name="Прямая соединительная линия 23">
            <a:extLst>
              <a:ext uri="{FF2B5EF4-FFF2-40B4-BE49-F238E27FC236}">
                <a16:creationId xmlns:a16="http://schemas.microsoft.com/office/drawing/2014/main" id="{830741AC-F79E-45EE-BF5B-EEA7718CC5C9}"/>
              </a:ext>
            </a:extLst>
          </p:cNvPr>
          <p:cNvCxnSpPr/>
          <p:nvPr/>
        </p:nvCxnSpPr>
        <p:spPr>
          <a:xfrm>
            <a:off x="104775" y="545250"/>
            <a:ext cx="12087225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F01F1935-22EF-4DE3-A584-F887A5ACCD92}"/>
              </a:ext>
            </a:extLst>
          </p:cNvPr>
          <p:cNvPicPr/>
          <p:nvPr/>
        </p:nvPicPr>
        <p:blipFill rotWithShape="1">
          <a:blip r:embed="rId10"/>
          <a:srcRect t="5238"/>
          <a:stretch/>
        </p:blipFill>
        <p:spPr>
          <a:xfrm>
            <a:off x="2248755" y="1523873"/>
            <a:ext cx="7694489" cy="3894095"/>
          </a:xfrm>
          <a:prstGeom prst="rect">
            <a:avLst/>
          </a:prstGeom>
        </p:spPr>
      </p:pic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5C3D1F2A-226D-4C45-9D4E-C8BC6D368E04}"/>
              </a:ext>
            </a:extLst>
          </p:cNvPr>
          <p:cNvPicPr/>
          <p:nvPr/>
        </p:nvPicPr>
        <p:blipFill rotWithShape="1">
          <a:blip r:embed="rId11"/>
          <a:srcRect t="10534"/>
          <a:stretch/>
        </p:blipFill>
        <p:spPr>
          <a:xfrm>
            <a:off x="14237474" y="2038349"/>
            <a:ext cx="7869384" cy="3152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57472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Прямоугольный треугольник 13">
            <a:extLst>
              <a:ext uri="{FF2B5EF4-FFF2-40B4-BE49-F238E27FC236}">
                <a16:creationId xmlns:a16="http://schemas.microsoft.com/office/drawing/2014/main" id="{45110B51-44C8-4E83-89BC-CD4B1A14A8D9}"/>
              </a:ext>
            </a:extLst>
          </p:cNvPr>
          <p:cNvSpPr/>
          <p:nvPr/>
        </p:nvSpPr>
        <p:spPr>
          <a:xfrm rot="10800000" flipV="1">
            <a:off x="-20497800" y="-16154400"/>
            <a:ext cx="38978702" cy="33842213"/>
          </a:xfrm>
          <a:prstGeom prst="rtTriangle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>
            <a:glow>
              <a:schemeClr val="bg1"/>
            </a:glow>
            <a:outerShdw blurRad="304800" dist="88900" dir="8760000" sx="101000" sy="101000" algn="tl" rotWithShape="0">
              <a:prstClr val="black">
                <a:alpha val="5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3" name="Прямоугольный треугольник 12">
            <a:extLst>
              <a:ext uri="{FF2B5EF4-FFF2-40B4-BE49-F238E27FC236}">
                <a16:creationId xmlns:a16="http://schemas.microsoft.com/office/drawing/2014/main" id="{8C5B7481-BE0E-4094-888D-4B345FE5FF8B}"/>
              </a:ext>
            </a:extLst>
          </p:cNvPr>
          <p:cNvSpPr/>
          <p:nvPr/>
        </p:nvSpPr>
        <p:spPr>
          <a:xfrm rot="16450406">
            <a:off x="3077497" y="-10818393"/>
            <a:ext cx="33890856" cy="21636788"/>
          </a:xfrm>
          <a:prstGeom prst="rt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3DFC75-859D-430A-8606-59A2D67DA38D}"/>
              </a:ext>
            </a:extLst>
          </p:cNvPr>
          <p:cNvSpPr txBox="1"/>
          <p:nvPr/>
        </p:nvSpPr>
        <p:spPr>
          <a:xfrm>
            <a:off x="413657" y="-19228"/>
            <a:ext cx="11364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dirty="0">
                <a:solidFill>
                  <a:schemeClr val="bg1"/>
                </a:solidFill>
                <a:latin typeface="Candara Light" panose="020E0502030303020204" pitchFamily="34" charset="0"/>
              </a:rPr>
              <a:t>Главная кнопочная форма</a:t>
            </a:r>
            <a:endParaRPr lang="ru-RU" sz="3600" dirty="0">
              <a:solidFill>
                <a:schemeClr val="bg1"/>
              </a:solidFill>
              <a:latin typeface="Constantia" panose="02030602050306030303" pitchFamily="18" charset="0"/>
            </a:endParaRPr>
          </a:p>
        </p:txBody>
      </p:sp>
      <p:pic>
        <p:nvPicPr>
          <p:cNvPr id="2050" name="Picture 2" descr="Picture background">
            <a:extLst>
              <a:ext uri="{FF2B5EF4-FFF2-40B4-BE49-F238E27FC236}">
                <a16:creationId xmlns:a16="http://schemas.microsoft.com/office/drawing/2014/main" id="{C0E10CC1-0D56-4119-89F3-B2984B7D90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6300" y="5650154"/>
            <a:ext cx="973024" cy="979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Полилиния: фигура 28">
            <a:extLst>
              <a:ext uri="{FF2B5EF4-FFF2-40B4-BE49-F238E27FC236}">
                <a16:creationId xmlns:a16="http://schemas.microsoft.com/office/drawing/2014/main" id="{634593A8-81C4-4555-8854-4697FD95ED53}"/>
              </a:ext>
            </a:extLst>
          </p:cNvPr>
          <p:cNvSpPr/>
          <p:nvPr/>
        </p:nvSpPr>
        <p:spPr>
          <a:xfrm>
            <a:off x="7248393" y="3005090"/>
            <a:ext cx="16836" cy="16736"/>
          </a:xfrm>
          <a:custGeom>
            <a:avLst/>
            <a:gdLst>
              <a:gd name="connsiteX0" fmla="*/ 132 w 16836"/>
              <a:gd name="connsiteY0" fmla="*/ 48 h 16736"/>
              <a:gd name="connsiteX1" fmla="*/ 9657 w 16836"/>
              <a:gd name="connsiteY1" fmla="*/ 11954 h 16736"/>
              <a:gd name="connsiteX2" fmla="*/ 16801 w 16836"/>
              <a:gd name="connsiteY2" fmla="*/ 16716 h 16736"/>
              <a:gd name="connsiteX3" fmla="*/ 132 w 16836"/>
              <a:gd name="connsiteY3" fmla="*/ 48 h 16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836" h="16736">
                <a:moveTo>
                  <a:pt x="132" y="48"/>
                </a:moveTo>
                <a:cubicBezTo>
                  <a:pt x="-1058" y="-746"/>
                  <a:pt x="6063" y="8360"/>
                  <a:pt x="9657" y="11954"/>
                </a:cubicBezTo>
                <a:cubicBezTo>
                  <a:pt x="11681" y="13978"/>
                  <a:pt x="14512" y="14999"/>
                  <a:pt x="16801" y="16716"/>
                </a:cubicBezTo>
                <a:cubicBezTo>
                  <a:pt x="17699" y="17390"/>
                  <a:pt x="1322" y="842"/>
                  <a:pt x="132" y="48"/>
                </a:cubicBezTo>
                <a:close/>
              </a:path>
            </a:pathLst>
          </a:custGeom>
          <a:solidFill>
            <a:schemeClr val="accent3">
              <a:lumMod val="5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Rectangle 20">
            <a:extLst>
              <a:ext uri="{FF2B5EF4-FFF2-40B4-BE49-F238E27FC236}">
                <a16:creationId xmlns:a16="http://schemas.microsoft.com/office/drawing/2014/main" id="{EFD20E39-2805-485A-96A0-B81933A3DE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2" name="Rectangle 21">
            <a:extLst>
              <a:ext uri="{FF2B5EF4-FFF2-40B4-BE49-F238E27FC236}">
                <a16:creationId xmlns:a16="http://schemas.microsoft.com/office/drawing/2014/main" id="{82E87544-F978-4050-9FE7-F403C944E3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362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kumimoji="0" lang="en-US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6" name="Rectangle 22">
            <a:extLst>
              <a:ext uri="{FF2B5EF4-FFF2-40B4-BE49-F238E27FC236}">
                <a16:creationId xmlns:a16="http://schemas.microsoft.com/office/drawing/2014/main" id="{F148A771-1555-4876-AB39-CB00314E4B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8671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7" name="Rectangle 23">
            <a:extLst>
              <a:ext uri="{FF2B5EF4-FFF2-40B4-BE49-F238E27FC236}">
                <a16:creationId xmlns:a16="http://schemas.microsoft.com/office/drawing/2014/main" id="{C05BEDE0-0805-4418-A868-BD0D631420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1150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kumimoji="0" lang="en-US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Rectangle 24">
            <a:extLst>
              <a:ext uri="{FF2B5EF4-FFF2-40B4-BE49-F238E27FC236}">
                <a16:creationId xmlns:a16="http://schemas.microsoft.com/office/drawing/2014/main" id="{6E390384-8796-4E85-B02C-6F62E2AD63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696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9" name="Rectangle 25">
            <a:extLst>
              <a:ext uri="{FF2B5EF4-FFF2-40B4-BE49-F238E27FC236}">
                <a16:creationId xmlns:a16="http://schemas.microsoft.com/office/drawing/2014/main" id="{EF1E909E-219A-4632-9766-B8243621EC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888682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kumimoji="0" lang="en-US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" name="Rectangle 26">
            <a:extLst>
              <a:ext uri="{FF2B5EF4-FFF2-40B4-BE49-F238E27FC236}">
                <a16:creationId xmlns:a16="http://schemas.microsoft.com/office/drawing/2014/main" id="{AEE3F591-E9B9-4B18-BD18-4F7C2A611B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677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cxnSp>
        <p:nvCxnSpPr>
          <p:cNvPr id="24" name="Прямая соединительная линия 23">
            <a:extLst>
              <a:ext uri="{FF2B5EF4-FFF2-40B4-BE49-F238E27FC236}">
                <a16:creationId xmlns:a16="http://schemas.microsoft.com/office/drawing/2014/main" id="{830741AC-F79E-45EE-BF5B-EEA7718CC5C9}"/>
              </a:ext>
            </a:extLst>
          </p:cNvPr>
          <p:cNvCxnSpPr/>
          <p:nvPr/>
        </p:nvCxnSpPr>
        <p:spPr>
          <a:xfrm>
            <a:off x="104775" y="545250"/>
            <a:ext cx="12087225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F01F1935-22EF-4DE3-A584-F887A5ACCD92}"/>
              </a:ext>
            </a:extLst>
          </p:cNvPr>
          <p:cNvPicPr/>
          <p:nvPr/>
        </p:nvPicPr>
        <p:blipFill rotWithShape="1">
          <a:blip r:embed="rId4"/>
          <a:srcRect t="5238"/>
          <a:stretch/>
        </p:blipFill>
        <p:spPr>
          <a:xfrm>
            <a:off x="-10686195" y="1523873"/>
            <a:ext cx="7694489" cy="3894095"/>
          </a:xfrm>
          <a:prstGeom prst="rect">
            <a:avLst/>
          </a:prstGeom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70E22633-86D3-4B77-BCF1-A67C81CC423C}"/>
              </a:ext>
            </a:extLst>
          </p:cNvPr>
          <p:cNvPicPr/>
          <p:nvPr/>
        </p:nvPicPr>
        <p:blipFill rotWithShape="1">
          <a:blip r:embed="rId5"/>
          <a:srcRect t="10534"/>
          <a:stretch/>
        </p:blipFill>
        <p:spPr>
          <a:xfrm>
            <a:off x="2161308" y="2038349"/>
            <a:ext cx="7869384" cy="3152484"/>
          </a:xfrm>
          <a:prstGeom prst="rect">
            <a:avLst/>
          </a:prstGeom>
        </p:spPr>
      </p:pic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B4153E13-87D9-4F2E-B152-EFA7549E339F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15228299" y="988164"/>
            <a:ext cx="8058414" cy="5324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03001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Прямоугольный треугольник 13">
            <a:extLst>
              <a:ext uri="{FF2B5EF4-FFF2-40B4-BE49-F238E27FC236}">
                <a16:creationId xmlns:a16="http://schemas.microsoft.com/office/drawing/2014/main" id="{45110B51-44C8-4E83-89BC-CD4B1A14A8D9}"/>
              </a:ext>
            </a:extLst>
          </p:cNvPr>
          <p:cNvSpPr/>
          <p:nvPr/>
        </p:nvSpPr>
        <p:spPr>
          <a:xfrm rot="10800000" flipV="1">
            <a:off x="-20497800" y="-16154400"/>
            <a:ext cx="38978702" cy="33842213"/>
          </a:xfrm>
          <a:prstGeom prst="rtTriangle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>
            <a:glow>
              <a:schemeClr val="bg1"/>
            </a:glow>
            <a:outerShdw blurRad="304800" dist="88900" dir="8760000" sx="101000" sy="101000" algn="tl" rotWithShape="0">
              <a:prstClr val="black">
                <a:alpha val="5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3" name="Прямоугольный треугольник 12">
            <a:extLst>
              <a:ext uri="{FF2B5EF4-FFF2-40B4-BE49-F238E27FC236}">
                <a16:creationId xmlns:a16="http://schemas.microsoft.com/office/drawing/2014/main" id="{8C5B7481-BE0E-4094-888D-4B345FE5FF8B}"/>
              </a:ext>
            </a:extLst>
          </p:cNvPr>
          <p:cNvSpPr/>
          <p:nvPr/>
        </p:nvSpPr>
        <p:spPr>
          <a:xfrm rot="16450406">
            <a:off x="3077497" y="-10818393"/>
            <a:ext cx="33890856" cy="21636788"/>
          </a:xfrm>
          <a:prstGeom prst="rt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3DFC75-859D-430A-8606-59A2D67DA38D}"/>
              </a:ext>
            </a:extLst>
          </p:cNvPr>
          <p:cNvSpPr txBox="1"/>
          <p:nvPr/>
        </p:nvSpPr>
        <p:spPr>
          <a:xfrm>
            <a:off x="413657" y="-19228"/>
            <a:ext cx="11364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dirty="0">
                <a:solidFill>
                  <a:schemeClr val="bg1"/>
                </a:solidFill>
                <a:latin typeface="Candara Light" panose="020E0502030303020204" pitchFamily="34" charset="0"/>
              </a:rPr>
              <a:t>Форма отправителя</a:t>
            </a:r>
            <a:endParaRPr lang="ru-RU" sz="3600" dirty="0">
              <a:solidFill>
                <a:schemeClr val="bg1"/>
              </a:solidFill>
              <a:latin typeface="Constantia" panose="02030602050306030303" pitchFamily="18" charset="0"/>
            </a:endParaRPr>
          </a:p>
        </p:txBody>
      </p:sp>
      <p:pic>
        <p:nvPicPr>
          <p:cNvPr id="2050" name="Picture 2" descr="Picture background">
            <a:extLst>
              <a:ext uri="{FF2B5EF4-FFF2-40B4-BE49-F238E27FC236}">
                <a16:creationId xmlns:a16="http://schemas.microsoft.com/office/drawing/2014/main" id="{C0E10CC1-0D56-4119-89F3-B2984B7D90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6300" y="5650154"/>
            <a:ext cx="973024" cy="979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Полилиния: фигура 28">
            <a:extLst>
              <a:ext uri="{FF2B5EF4-FFF2-40B4-BE49-F238E27FC236}">
                <a16:creationId xmlns:a16="http://schemas.microsoft.com/office/drawing/2014/main" id="{634593A8-81C4-4555-8854-4697FD95ED53}"/>
              </a:ext>
            </a:extLst>
          </p:cNvPr>
          <p:cNvSpPr/>
          <p:nvPr/>
        </p:nvSpPr>
        <p:spPr>
          <a:xfrm>
            <a:off x="7248393" y="3005090"/>
            <a:ext cx="16836" cy="16736"/>
          </a:xfrm>
          <a:custGeom>
            <a:avLst/>
            <a:gdLst>
              <a:gd name="connsiteX0" fmla="*/ 132 w 16836"/>
              <a:gd name="connsiteY0" fmla="*/ 48 h 16736"/>
              <a:gd name="connsiteX1" fmla="*/ 9657 w 16836"/>
              <a:gd name="connsiteY1" fmla="*/ 11954 h 16736"/>
              <a:gd name="connsiteX2" fmla="*/ 16801 w 16836"/>
              <a:gd name="connsiteY2" fmla="*/ 16716 h 16736"/>
              <a:gd name="connsiteX3" fmla="*/ 132 w 16836"/>
              <a:gd name="connsiteY3" fmla="*/ 48 h 16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836" h="16736">
                <a:moveTo>
                  <a:pt x="132" y="48"/>
                </a:moveTo>
                <a:cubicBezTo>
                  <a:pt x="-1058" y="-746"/>
                  <a:pt x="6063" y="8360"/>
                  <a:pt x="9657" y="11954"/>
                </a:cubicBezTo>
                <a:cubicBezTo>
                  <a:pt x="11681" y="13978"/>
                  <a:pt x="14512" y="14999"/>
                  <a:pt x="16801" y="16716"/>
                </a:cubicBezTo>
                <a:cubicBezTo>
                  <a:pt x="17699" y="17390"/>
                  <a:pt x="1322" y="842"/>
                  <a:pt x="132" y="48"/>
                </a:cubicBezTo>
                <a:close/>
              </a:path>
            </a:pathLst>
          </a:custGeom>
          <a:solidFill>
            <a:schemeClr val="accent3">
              <a:lumMod val="5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Rectangle 20">
            <a:extLst>
              <a:ext uri="{FF2B5EF4-FFF2-40B4-BE49-F238E27FC236}">
                <a16:creationId xmlns:a16="http://schemas.microsoft.com/office/drawing/2014/main" id="{EFD20E39-2805-485A-96A0-B81933A3DE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2" name="Rectangle 21">
            <a:extLst>
              <a:ext uri="{FF2B5EF4-FFF2-40B4-BE49-F238E27FC236}">
                <a16:creationId xmlns:a16="http://schemas.microsoft.com/office/drawing/2014/main" id="{82E87544-F978-4050-9FE7-F403C944E3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362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kumimoji="0" lang="en-US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6" name="Rectangle 22">
            <a:extLst>
              <a:ext uri="{FF2B5EF4-FFF2-40B4-BE49-F238E27FC236}">
                <a16:creationId xmlns:a16="http://schemas.microsoft.com/office/drawing/2014/main" id="{F148A771-1555-4876-AB39-CB00314E4B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8671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7" name="Rectangle 23">
            <a:extLst>
              <a:ext uri="{FF2B5EF4-FFF2-40B4-BE49-F238E27FC236}">
                <a16:creationId xmlns:a16="http://schemas.microsoft.com/office/drawing/2014/main" id="{C05BEDE0-0805-4418-A868-BD0D631420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1150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kumimoji="0" lang="en-US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Rectangle 24">
            <a:extLst>
              <a:ext uri="{FF2B5EF4-FFF2-40B4-BE49-F238E27FC236}">
                <a16:creationId xmlns:a16="http://schemas.microsoft.com/office/drawing/2014/main" id="{6E390384-8796-4E85-B02C-6F62E2AD63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696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9" name="Rectangle 25">
            <a:extLst>
              <a:ext uri="{FF2B5EF4-FFF2-40B4-BE49-F238E27FC236}">
                <a16:creationId xmlns:a16="http://schemas.microsoft.com/office/drawing/2014/main" id="{EF1E909E-219A-4632-9766-B8243621EC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888682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kumimoji="0" lang="en-US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" name="Rectangle 26">
            <a:extLst>
              <a:ext uri="{FF2B5EF4-FFF2-40B4-BE49-F238E27FC236}">
                <a16:creationId xmlns:a16="http://schemas.microsoft.com/office/drawing/2014/main" id="{AEE3F591-E9B9-4B18-BD18-4F7C2A611B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677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cxnSp>
        <p:nvCxnSpPr>
          <p:cNvPr id="24" name="Прямая соединительная линия 23">
            <a:extLst>
              <a:ext uri="{FF2B5EF4-FFF2-40B4-BE49-F238E27FC236}">
                <a16:creationId xmlns:a16="http://schemas.microsoft.com/office/drawing/2014/main" id="{830741AC-F79E-45EE-BF5B-EEA7718CC5C9}"/>
              </a:ext>
            </a:extLst>
          </p:cNvPr>
          <p:cNvCxnSpPr/>
          <p:nvPr/>
        </p:nvCxnSpPr>
        <p:spPr>
          <a:xfrm>
            <a:off x="104775" y="545250"/>
            <a:ext cx="12087225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70E22633-86D3-4B77-BCF1-A67C81CC423C}"/>
              </a:ext>
            </a:extLst>
          </p:cNvPr>
          <p:cNvPicPr/>
          <p:nvPr/>
        </p:nvPicPr>
        <p:blipFill rotWithShape="1">
          <a:blip r:embed="rId4"/>
          <a:srcRect t="10534"/>
          <a:stretch/>
        </p:blipFill>
        <p:spPr>
          <a:xfrm>
            <a:off x="-11414407" y="2038349"/>
            <a:ext cx="7869384" cy="3152484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494D7AE6-3E14-4521-8FAB-1CCE2A9EBD29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1999986" y="988164"/>
            <a:ext cx="8058414" cy="5324586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014DFCBC-9881-4FBB-AAB3-2F9D3DA43C3F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14162808" y="988164"/>
            <a:ext cx="8403340" cy="537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47303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Picture background">
            <a:extLst>
              <a:ext uri="{FF2B5EF4-FFF2-40B4-BE49-F238E27FC236}">
                <a16:creationId xmlns:a16="http://schemas.microsoft.com/office/drawing/2014/main" id="{9EEDD1BE-0765-4C12-8F01-E9DCC62BCD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12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Прямоугольный треугольник 4">
            <a:extLst>
              <a:ext uri="{FF2B5EF4-FFF2-40B4-BE49-F238E27FC236}">
                <a16:creationId xmlns:a16="http://schemas.microsoft.com/office/drawing/2014/main" id="{D1A74B4C-148E-4B5D-89F8-568D1B2B9031}"/>
              </a:ext>
            </a:extLst>
          </p:cNvPr>
          <p:cNvSpPr/>
          <p:nvPr/>
        </p:nvSpPr>
        <p:spPr>
          <a:xfrm>
            <a:off x="0" y="-2104571"/>
            <a:ext cx="15210971" cy="8960167"/>
          </a:xfrm>
          <a:prstGeom prst="rtTriangle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>
            <a:outerShdw blurRad="304800" dist="88900" dir="15600000" sx="104000" sy="104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2052" name="Picture 4" descr="Picture background">
            <a:extLst>
              <a:ext uri="{FF2B5EF4-FFF2-40B4-BE49-F238E27FC236}">
                <a16:creationId xmlns:a16="http://schemas.microsoft.com/office/drawing/2014/main" id="{6E8A260C-8F2E-49CD-96B4-0A05CD6B5C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11000" contrast="-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08051"/>
            <a:ext cx="11639550" cy="7759700"/>
          </a:xfrm>
          <a:prstGeom prst="rect">
            <a:avLst/>
          </a:prstGeom>
          <a:noFill/>
          <a:effectLst>
            <a:glow>
              <a:schemeClr val="accent1"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Прямоугольный треугольник 25">
            <a:extLst>
              <a:ext uri="{FF2B5EF4-FFF2-40B4-BE49-F238E27FC236}">
                <a16:creationId xmlns:a16="http://schemas.microsoft.com/office/drawing/2014/main" id="{2E492963-23FE-4EEC-824E-C8589307EDAC}"/>
              </a:ext>
            </a:extLst>
          </p:cNvPr>
          <p:cNvSpPr/>
          <p:nvPr/>
        </p:nvSpPr>
        <p:spPr>
          <a:xfrm rot="10800000">
            <a:off x="1344328" y="2405"/>
            <a:ext cx="10847672" cy="7398519"/>
          </a:xfrm>
          <a:prstGeom prst="rtTriangle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>
            <a:glow>
              <a:schemeClr val="bg1"/>
            </a:glow>
            <a:outerShdw blurRad="304800" dist="88900" dir="10020000" sx="104000" sy="104000" algn="tl" rotWithShape="0">
              <a:prstClr val="black">
                <a:alpha val="5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2062" name="Picture 14">
            <a:extLst>
              <a:ext uri="{FF2B5EF4-FFF2-40B4-BE49-F238E27FC236}">
                <a16:creationId xmlns:a16="http://schemas.microsoft.com/office/drawing/2014/main" id="{667B5633-B2CC-4C8E-9C8A-C805819445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30449" y="3208355"/>
            <a:ext cx="4588061" cy="4796618"/>
          </a:xfrm>
          <a:prstGeom prst="rect">
            <a:avLst/>
          </a:prstGeom>
          <a:noFill/>
          <a:effectLst>
            <a:outerShdw blurRad="279400" dist="38100" dir="18300000" rotWithShape="0">
              <a:prstClr val="black">
                <a:alpha val="40000"/>
              </a:prstClr>
            </a:outerShdw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C694487-DE73-4C78-B1FA-B2DFB86C98EA}"/>
              </a:ext>
            </a:extLst>
          </p:cNvPr>
          <p:cNvSpPr txBox="1"/>
          <p:nvPr/>
        </p:nvSpPr>
        <p:spPr>
          <a:xfrm>
            <a:off x="3745169" y="245210"/>
            <a:ext cx="55391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Constantia" panose="02030602050306030303" pitchFamily="18" charset="0"/>
              </a:rPr>
              <a:t>Предметная область: 	Отделение почты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387F0A2-F01E-41BD-8669-9EA4AA8E58F5}"/>
              </a:ext>
            </a:extLst>
          </p:cNvPr>
          <p:cNvSpPr txBox="1"/>
          <p:nvPr/>
        </p:nvSpPr>
        <p:spPr>
          <a:xfrm>
            <a:off x="5276850" y="1538991"/>
            <a:ext cx="6638925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Candara Light" panose="020E0502030303020204" pitchFamily="34" charset="0"/>
              </a:rPr>
              <a:t>объект почтовой связи, осуществляющий 	приёмку, сортировку, отправку, 			обработку и доставку почты</a:t>
            </a:r>
          </a:p>
        </p:txBody>
      </p:sp>
      <p:sp>
        <p:nvSpPr>
          <p:cNvPr id="31" name="Овал 30">
            <a:extLst>
              <a:ext uri="{FF2B5EF4-FFF2-40B4-BE49-F238E27FC236}">
                <a16:creationId xmlns:a16="http://schemas.microsoft.com/office/drawing/2014/main" id="{8C1212CC-E7F4-467C-A7E7-8A3EA9AC3C14}"/>
              </a:ext>
            </a:extLst>
          </p:cNvPr>
          <p:cNvSpPr/>
          <p:nvPr/>
        </p:nvSpPr>
        <p:spPr>
          <a:xfrm>
            <a:off x="14715671" y="1641565"/>
            <a:ext cx="5153024" cy="5157358"/>
          </a:xfrm>
          <a:prstGeom prst="ellipse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210432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Прямоугольный треугольник 13">
            <a:extLst>
              <a:ext uri="{FF2B5EF4-FFF2-40B4-BE49-F238E27FC236}">
                <a16:creationId xmlns:a16="http://schemas.microsoft.com/office/drawing/2014/main" id="{45110B51-44C8-4E83-89BC-CD4B1A14A8D9}"/>
              </a:ext>
            </a:extLst>
          </p:cNvPr>
          <p:cNvSpPr/>
          <p:nvPr/>
        </p:nvSpPr>
        <p:spPr>
          <a:xfrm rot="10800000" flipV="1">
            <a:off x="-20497800" y="-16154400"/>
            <a:ext cx="38978702" cy="33842213"/>
          </a:xfrm>
          <a:prstGeom prst="rtTriangle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>
            <a:glow>
              <a:schemeClr val="bg1"/>
            </a:glow>
            <a:outerShdw blurRad="304800" dist="88900" dir="8760000" sx="101000" sy="101000" algn="tl" rotWithShape="0">
              <a:prstClr val="black">
                <a:alpha val="5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3" name="Прямоугольный треугольник 12">
            <a:extLst>
              <a:ext uri="{FF2B5EF4-FFF2-40B4-BE49-F238E27FC236}">
                <a16:creationId xmlns:a16="http://schemas.microsoft.com/office/drawing/2014/main" id="{8C5B7481-BE0E-4094-888D-4B345FE5FF8B}"/>
              </a:ext>
            </a:extLst>
          </p:cNvPr>
          <p:cNvSpPr/>
          <p:nvPr/>
        </p:nvSpPr>
        <p:spPr>
          <a:xfrm rot="16450406">
            <a:off x="3077497" y="-10818393"/>
            <a:ext cx="33890856" cy="21636788"/>
          </a:xfrm>
          <a:prstGeom prst="rt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3DFC75-859D-430A-8606-59A2D67DA38D}"/>
              </a:ext>
            </a:extLst>
          </p:cNvPr>
          <p:cNvSpPr txBox="1"/>
          <p:nvPr/>
        </p:nvSpPr>
        <p:spPr>
          <a:xfrm>
            <a:off x="413657" y="-19228"/>
            <a:ext cx="11364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dirty="0">
                <a:solidFill>
                  <a:schemeClr val="bg1"/>
                </a:solidFill>
                <a:latin typeface="Candara Light" panose="020E0502030303020204" pitchFamily="34" charset="0"/>
              </a:rPr>
              <a:t>Форма получателя</a:t>
            </a:r>
            <a:endParaRPr lang="ru-RU" sz="3600" dirty="0">
              <a:solidFill>
                <a:schemeClr val="bg1"/>
              </a:solidFill>
              <a:latin typeface="Constantia" panose="02030602050306030303" pitchFamily="18" charset="0"/>
            </a:endParaRPr>
          </a:p>
        </p:txBody>
      </p:sp>
      <p:pic>
        <p:nvPicPr>
          <p:cNvPr id="2050" name="Picture 2" descr="Picture background">
            <a:extLst>
              <a:ext uri="{FF2B5EF4-FFF2-40B4-BE49-F238E27FC236}">
                <a16:creationId xmlns:a16="http://schemas.microsoft.com/office/drawing/2014/main" id="{C0E10CC1-0D56-4119-89F3-B2984B7D90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6300" y="5650154"/>
            <a:ext cx="973024" cy="979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Полилиния: фигура 28">
            <a:extLst>
              <a:ext uri="{FF2B5EF4-FFF2-40B4-BE49-F238E27FC236}">
                <a16:creationId xmlns:a16="http://schemas.microsoft.com/office/drawing/2014/main" id="{634593A8-81C4-4555-8854-4697FD95ED53}"/>
              </a:ext>
            </a:extLst>
          </p:cNvPr>
          <p:cNvSpPr/>
          <p:nvPr/>
        </p:nvSpPr>
        <p:spPr>
          <a:xfrm>
            <a:off x="7248393" y="3005090"/>
            <a:ext cx="16836" cy="16736"/>
          </a:xfrm>
          <a:custGeom>
            <a:avLst/>
            <a:gdLst>
              <a:gd name="connsiteX0" fmla="*/ 132 w 16836"/>
              <a:gd name="connsiteY0" fmla="*/ 48 h 16736"/>
              <a:gd name="connsiteX1" fmla="*/ 9657 w 16836"/>
              <a:gd name="connsiteY1" fmla="*/ 11954 h 16736"/>
              <a:gd name="connsiteX2" fmla="*/ 16801 w 16836"/>
              <a:gd name="connsiteY2" fmla="*/ 16716 h 16736"/>
              <a:gd name="connsiteX3" fmla="*/ 132 w 16836"/>
              <a:gd name="connsiteY3" fmla="*/ 48 h 16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836" h="16736">
                <a:moveTo>
                  <a:pt x="132" y="48"/>
                </a:moveTo>
                <a:cubicBezTo>
                  <a:pt x="-1058" y="-746"/>
                  <a:pt x="6063" y="8360"/>
                  <a:pt x="9657" y="11954"/>
                </a:cubicBezTo>
                <a:cubicBezTo>
                  <a:pt x="11681" y="13978"/>
                  <a:pt x="14512" y="14999"/>
                  <a:pt x="16801" y="16716"/>
                </a:cubicBezTo>
                <a:cubicBezTo>
                  <a:pt x="17699" y="17390"/>
                  <a:pt x="1322" y="842"/>
                  <a:pt x="132" y="48"/>
                </a:cubicBezTo>
                <a:close/>
              </a:path>
            </a:pathLst>
          </a:custGeom>
          <a:solidFill>
            <a:schemeClr val="accent3">
              <a:lumMod val="5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Rectangle 20">
            <a:extLst>
              <a:ext uri="{FF2B5EF4-FFF2-40B4-BE49-F238E27FC236}">
                <a16:creationId xmlns:a16="http://schemas.microsoft.com/office/drawing/2014/main" id="{EFD20E39-2805-485A-96A0-B81933A3DE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2" name="Rectangle 21">
            <a:extLst>
              <a:ext uri="{FF2B5EF4-FFF2-40B4-BE49-F238E27FC236}">
                <a16:creationId xmlns:a16="http://schemas.microsoft.com/office/drawing/2014/main" id="{82E87544-F978-4050-9FE7-F403C944E3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362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kumimoji="0" lang="en-US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6" name="Rectangle 22">
            <a:extLst>
              <a:ext uri="{FF2B5EF4-FFF2-40B4-BE49-F238E27FC236}">
                <a16:creationId xmlns:a16="http://schemas.microsoft.com/office/drawing/2014/main" id="{F148A771-1555-4876-AB39-CB00314E4B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8671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7" name="Rectangle 23">
            <a:extLst>
              <a:ext uri="{FF2B5EF4-FFF2-40B4-BE49-F238E27FC236}">
                <a16:creationId xmlns:a16="http://schemas.microsoft.com/office/drawing/2014/main" id="{C05BEDE0-0805-4418-A868-BD0D631420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1150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kumimoji="0" lang="en-US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Rectangle 24">
            <a:extLst>
              <a:ext uri="{FF2B5EF4-FFF2-40B4-BE49-F238E27FC236}">
                <a16:creationId xmlns:a16="http://schemas.microsoft.com/office/drawing/2014/main" id="{6E390384-8796-4E85-B02C-6F62E2AD63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696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9" name="Rectangle 25">
            <a:extLst>
              <a:ext uri="{FF2B5EF4-FFF2-40B4-BE49-F238E27FC236}">
                <a16:creationId xmlns:a16="http://schemas.microsoft.com/office/drawing/2014/main" id="{EF1E909E-219A-4632-9766-B8243621EC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888682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kumimoji="0" lang="en-US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" name="Rectangle 26">
            <a:extLst>
              <a:ext uri="{FF2B5EF4-FFF2-40B4-BE49-F238E27FC236}">
                <a16:creationId xmlns:a16="http://schemas.microsoft.com/office/drawing/2014/main" id="{AEE3F591-E9B9-4B18-BD18-4F7C2A611B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677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cxnSp>
        <p:nvCxnSpPr>
          <p:cNvPr id="24" name="Прямая соединительная линия 23">
            <a:extLst>
              <a:ext uri="{FF2B5EF4-FFF2-40B4-BE49-F238E27FC236}">
                <a16:creationId xmlns:a16="http://schemas.microsoft.com/office/drawing/2014/main" id="{830741AC-F79E-45EE-BF5B-EEA7718CC5C9}"/>
              </a:ext>
            </a:extLst>
          </p:cNvPr>
          <p:cNvCxnSpPr/>
          <p:nvPr/>
        </p:nvCxnSpPr>
        <p:spPr>
          <a:xfrm>
            <a:off x="104775" y="545250"/>
            <a:ext cx="12087225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494D7AE6-3E14-4521-8FAB-1CCE2A9EBD29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-12155530" y="988164"/>
            <a:ext cx="8058414" cy="5324586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014DFCBC-9881-4FBB-AAB3-2F9D3DA43C3F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1946717" y="988164"/>
            <a:ext cx="8403340" cy="5372100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90CADCB7-2B93-4467-B340-F0BFAE05BAF8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14916547" y="988163"/>
            <a:ext cx="8298566" cy="5324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07490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Прямоугольный треугольник 13">
            <a:extLst>
              <a:ext uri="{FF2B5EF4-FFF2-40B4-BE49-F238E27FC236}">
                <a16:creationId xmlns:a16="http://schemas.microsoft.com/office/drawing/2014/main" id="{45110B51-44C8-4E83-89BC-CD4B1A14A8D9}"/>
              </a:ext>
            </a:extLst>
          </p:cNvPr>
          <p:cNvSpPr/>
          <p:nvPr/>
        </p:nvSpPr>
        <p:spPr>
          <a:xfrm rot="10800000" flipV="1">
            <a:off x="-20497800" y="-16154400"/>
            <a:ext cx="38978702" cy="33842213"/>
          </a:xfrm>
          <a:prstGeom prst="rtTriangle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>
            <a:glow>
              <a:schemeClr val="bg1"/>
            </a:glow>
            <a:outerShdw blurRad="304800" dist="88900" dir="8760000" sx="101000" sy="101000" algn="tl" rotWithShape="0">
              <a:prstClr val="black">
                <a:alpha val="5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3" name="Прямоугольный треугольник 12">
            <a:extLst>
              <a:ext uri="{FF2B5EF4-FFF2-40B4-BE49-F238E27FC236}">
                <a16:creationId xmlns:a16="http://schemas.microsoft.com/office/drawing/2014/main" id="{8C5B7481-BE0E-4094-888D-4B345FE5FF8B}"/>
              </a:ext>
            </a:extLst>
          </p:cNvPr>
          <p:cNvSpPr/>
          <p:nvPr/>
        </p:nvSpPr>
        <p:spPr>
          <a:xfrm rot="16450406">
            <a:off x="3077497" y="-10818393"/>
            <a:ext cx="33890856" cy="21636788"/>
          </a:xfrm>
          <a:prstGeom prst="rt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3DFC75-859D-430A-8606-59A2D67DA38D}"/>
              </a:ext>
            </a:extLst>
          </p:cNvPr>
          <p:cNvSpPr txBox="1"/>
          <p:nvPr/>
        </p:nvSpPr>
        <p:spPr>
          <a:xfrm>
            <a:off x="413657" y="-19228"/>
            <a:ext cx="11364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dirty="0">
                <a:solidFill>
                  <a:schemeClr val="bg1"/>
                </a:solidFill>
                <a:latin typeface="Candara Light" panose="020E0502030303020204" pitchFamily="34" charset="0"/>
              </a:rPr>
              <a:t>Форма почтового отправлений</a:t>
            </a:r>
            <a:endParaRPr lang="ru-RU" sz="3600" dirty="0">
              <a:solidFill>
                <a:schemeClr val="bg1"/>
              </a:solidFill>
              <a:latin typeface="Constantia" panose="02030602050306030303" pitchFamily="18" charset="0"/>
            </a:endParaRPr>
          </a:p>
        </p:txBody>
      </p:sp>
      <p:pic>
        <p:nvPicPr>
          <p:cNvPr id="2050" name="Picture 2" descr="Picture background">
            <a:extLst>
              <a:ext uri="{FF2B5EF4-FFF2-40B4-BE49-F238E27FC236}">
                <a16:creationId xmlns:a16="http://schemas.microsoft.com/office/drawing/2014/main" id="{C0E10CC1-0D56-4119-89F3-B2984B7D90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6300" y="5650154"/>
            <a:ext cx="973024" cy="979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Полилиния: фигура 28">
            <a:extLst>
              <a:ext uri="{FF2B5EF4-FFF2-40B4-BE49-F238E27FC236}">
                <a16:creationId xmlns:a16="http://schemas.microsoft.com/office/drawing/2014/main" id="{634593A8-81C4-4555-8854-4697FD95ED53}"/>
              </a:ext>
            </a:extLst>
          </p:cNvPr>
          <p:cNvSpPr/>
          <p:nvPr/>
        </p:nvSpPr>
        <p:spPr>
          <a:xfrm>
            <a:off x="7248393" y="3005090"/>
            <a:ext cx="16836" cy="16736"/>
          </a:xfrm>
          <a:custGeom>
            <a:avLst/>
            <a:gdLst>
              <a:gd name="connsiteX0" fmla="*/ 132 w 16836"/>
              <a:gd name="connsiteY0" fmla="*/ 48 h 16736"/>
              <a:gd name="connsiteX1" fmla="*/ 9657 w 16836"/>
              <a:gd name="connsiteY1" fmla="*/ 11954 h 16736"/>
              <a:gd name="connsiteX2" fmla="*/ 16801 w 16836"/>
              <a:gd name="connsiteY2" fmla="*/ 16716 h 16736"/>
              <a:gd name="connsiteX3" fmla="*/ 132 w 16836"/>
              <a:gd name="connsiteY3" fmla="*/ 48 h 16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836" h="16736">
                <a:moveTo>
                  <a:pt x="132" y="48"/>
                </a:moveTo>
                <a:cubicBezTo>
                  <a:pt x="-1058" y="-746"/>
                  <a:pt x="6063" y="8360"/>
                  <a:pt x="9657" y="11954"/>
                </a:cubicBezTo>
                <a:cubicBezTo>
                  <a:pt x="11681" y="13978"/>
                  <a:pt x="14512" y="14999"/>
                  <a:pt x="16801" y="16716"/>
                </a:cubicBezTo>
                <a:cubicBezTo>
                  <a:pt x="17699" y="17390"/>
                  <a:pt x="1322" y="842"/>
                  <a:pt x="132" y="48"/>
                </a:cubicBezTo>
                <a:close/>
              </a:path>
            </a:pathLst>
          </a:custGeom>
          <a:solidFill>
            <a:schemeClr val="accent3">
              <a:lumMod val="5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Rectangle 20">
            <a:extLst>
              <a:ext uri="{FF2B5EF4-FFF2-40B4-BE49-F238E27FC236}">
                <a16:creationId xmlns:a16="http://schemas.microsoft.com/office/drawing/2014/main" id="{EFD20E39-2805-485A-96A0-B81933A3DE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2" name="Rectangle 21">
            <a:extLst>
              <a:ext uri="{FF2B5EF4-FFF2-40B4-BE49-F238E27FC236}">
                <a16:creationId xmlns:a16="http://schemas.microsoft.com/office/drawing/2014/main" id="{82E87544-F978-4050-9FE7-F403C944E3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362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kumimoji="0" lang="en-US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6" name="Rectangle 22">
            <a:extLst>
              <a:ext uri="{FF2B5EF4-FFF2-40B4-BE49-F238E27FC236}">
                <a16:creationId xmlns:a16="http://schemas.microsoft.com/office/drawing/2014/main" id="{F148A771-1555-4876-AB39-CB00314E4B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8671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7" name="Rectangle 23">
            <a:extLst>
              <a:ext uri="{FF2B5EF4-FFF2-40B4-BE49-F238E27FC236}">
                <a16:creationId xmlns:a16="http://schemas.microsoft.com/office/drawing/2014/main" id="{C05BEDE0-0805-4418-A868-BD0D631420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1150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kumimoji="0" lang="en-US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Rectangle 24">
            <a:extLst>
              <a:ext uri="{FF2B5EF4-FFF2-40B4-BE49-F238E27FC236}">
                <a16:creationId xmlns:a16="http://schemas.microsoft.com/office/drawing/2014/main" id="{6E390384-8796-4E85-B02C-6F62E2AD63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696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9" name="Rectangle 25">
            <a:extLst>
              <a:ext uri="{FF2B5EF4-FFF2-40B4-BE49-F238E27FC236}">
                <a16:creationId xmlns:a16="http://schemas.microsoft.com/office/drawing/2014/main" id="{EF1E909E-219A-4632-9766-B8243621EC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888682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kumimoji="0" lang="en-US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" name="Rectangle 26">
            <a:extLst>
              <a:ext uri="{FF2B5EF4-FFF2-40B4-BE49-F238E27FC236}">
                <a16:creationId xmlns:a16="http://schemas.microsoft.com/office/drawing/2014/main" id="{AEE3F591-E9B9-4B18-BD18-4F7C2A611B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677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cxnSp>
        <p:nvCxnSpPr>
          <p:cNvPr id="24" name="Прямая соединительная линия 23">
            <a:extLst>
              <a:ext uri="{FF2B5EF4-FFF2-40B4-BE49-F238E27FC236}">
                <a16:creationId xmlns:a16="http://schemas.microsoft.com/office/drawing/2014/main" id="{830741AC-F79E-45EE-BF5B-EEA7718CC5C9}"/>
              </a:ext>
            </a:extLst>
          </p:cNvPr>
          <p:cNvCxnSpPr/>
          <p:nvPr/>
        </p:nvCxnSpPr>
        <p:spPr>
          <a:xfrm>
            <a:off x="104775" y="545250"/>
            <a:ext cx="12087225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014DFCBC-9881-4FBB-AAB3-2F9D3DA43C3F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-10518223" y="988164"/>
            <a:ext cx="8403340" cy="5372100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90CADCB7-2B93-4467-B340-F0BFAE05BAF8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1999104" y="988163"/>
            <a:ext cx="8298566" cy="5324587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DE72FC1B-2A2F-4777-84D3-BE700F39E36E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15312338" y="988162"/>
            <a:ext cx="8403340" cy="5324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56319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Прямоугольный треугольник 13">
            <a:extLst>
              <a:ext uri="{FF2B5EF4-FFF2-40B4-BE49-F238E27FC236}">
                <a16:creationId xmlns:a16="http://schemas.microsoft.com/office/drawing/2014/main" id="{45110B51-44C8-4E83-89BC-CD4B1A14A8D9}"/>
              </a:ext>
            </a:extLst>
          </p:cNvPr>
          <p:cNvSpPr/>
          <p:nvPr/>
        </p:nvSpPr>
        <p:spPr>
          <a:xfrm rot="10800000" flipV="1">
            <a:off x="-20497800" y="-16154400"/>
            <a:ext cx="38978702" cy="33842213"/>
          </a:xfrm>
          <a:prstGeom prst="rtTriangle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>
            <a:glow>
              <a:schemeClr val="bg1"/>
            </a:glow>
            <a:outerShdw blurRad="304800" dist="88900" dir="8760000" sx="101000" sy="101000" algn="tl" rotWithShape="0">
              <a:prstClr val="black">
                <a:alpha val="5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3" name="Прямоугольный треугольник 12">
            <a:extLst>
              <a:ext uri="{FF2B5EF4-FFF2-40B4-BE49-F238E27FC236}">
                <a16:creationId xmlns:a16="http://schemas.microsoft.com/office/drawing/2014/main" id="{8C5B7481-BE0E-4094-888D-4B345FE5FF8B}"/>
              </a:ext>
            </a:extLst>
          </p:cNvPr>
          <p:cNvSpPr/>
          <p:nvPr/>
        </p:nvSpPr>
        <p:spPr>
          <a:xfrm rot="16450406">
            <a:off x="3077497" y="-10818393"/>
            <a:ext cx="33890856" cy="21636788"/>
          </a:xfrm>
          <a:prstGeom prst="rt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3DFC75-859D-430A-8606-59A2D67DA38D}"/>
              </a:ext>
            </a:extLst>
          </p:cNvPr>
          <p:cNvSpPr txBox="1"/>
          <p:nvPr/>
        </p:nvSpPr>
        <p:spPr>
          <a:xfrm>
            <a:off x="413657" y="-19228"/>
            <a:ext cx="11364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dirty="0">
                <a:solidFill>
                  <a:schemeClr val="bg1"/>
                </a:solidFill>
                <a:latin typeface="Candara Light" panose="020E0502030303020204" pitchFamily="34" charset="0"/>
              </a:rPr>
              <a:t>Форма сотрудника</a:t>
            </a:r>
            <a:endParaRPr lang="ru-RU" sz="3600" dirty="0">
              <a:solidFill>
                <a:schemeClr val="bg1"/>
              </a:solidFill>
              <a:latin typeface="Constantia" panose="02030602050306030303" pitchFamily="18" charset="0"/>
            </a:endParaRPr>
          </a:p>
        </p:txBody>
      </p:sp>
      <p:pic>
        <p:nvPicPr>
          <p:cNvPr id="2050" name="Picture 2" descr="Picture background">
            <a:extLst>
              <a:ext uri="{FF2B5EF4-FFF2-40B4-BE49-F238E27FC236}">
                <a16:creationId xmlns:a16="http://schemas.microsoft.com/office/drawing/2014/main" id="{C0E10CC1-0D56-4119-89F3-B2984B7D90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6300" y="5650154"/>
            <a:ext cx="973024" cy="979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Полилиния: фигура 28">
            <a:extLst>
              <a:ext uri="{FF2B5EF4-FFF2-40B4-BE49-F238E27FC236}">
                <a16:creationId xmlns:a16="http://schemas.microsoft.com/office/drawing/2014/main" id="{634593A8-81C4-4555-8854-4697FD95ED53}"/>
              </a:ext>
            </a:extLst>
          </p:cNvPr>
          <p:cNvSpPr/>
          <p:nvPr/>
        </p:nvSpPr>
        <p:spPr>
          <a:xfrm>
            <a:off x="7248393" y="3005090"/>
            <a:ext cx="16836" cy="16736"/>
          </a:xfrm>
          <a:custGeom>
            <a:avLst/>
            <a:gdLst>
              <a:gd name="connsiteX0" fmla="*/ 132 w 16836"/>
              <a:gd name="connsiteY0" fmla="*/ 48 h 16736"/>
              <a:gd name="connsiteX1" fmla="*/ 9657 w 16836"/>
              <a:gd name="connsiteY1" fmla="*/ 11954 h 16736"/>
              <a:gd name="connsiteX2" fmla="*/ 16801 w 16836"/>
              <a:gd name="connsiteY2" fmla="*/ 16716 h 16736"/>
              <a:gd name="connsiteX3" fmla="*/ 132 w 16836"/>
              <a:gd name="connsiteY3" fmla="*/ 48 h 16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836" h="16736">
                <a:moveTo>
                  <a:pt x="132" y="48"/>
                </a:moveTo>
                <a:cubicBezTo>
                  <a:pt x="-1058" y="-746"/>
                  <a:pt x="6063" y="8360"/>
                  <a:pt x="9657" y="11954"/>
                </a:cubicBezTo>
                <a:cubicBezTo>
                  <a:pt x="11681" y="13978"/>
                  <a:pt x="14512" y="14999"/>
                  <a:pt x="16801" y="16716"/>
                </a:cubicBezTo>
                <a:cubicBezTo>
                  <a:pt x="17699" y="17390"/>
                  <a:pt x="1322" y="842"/>
                  <a:pt x="132" y="48"/>
                </a:cubicBezTo>
                <a:close/>
              </a:path>
            </a:pathLst>
          </a:custGeom>
          <a:solidFill>
            <a:schemeClr val="accent3">
              <a:lumMod val="5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Rectangle 20">
            <a:extLst>
              <a:ext uri="{FF2B5EF4-FFF2-40B4-BE49-F238E27FC236}">
                <a16:creationId xmlns:a16="http://schemas.microsoft.com/office/drawing/2014/main" id="{EFD20E39-2805-485A-96A0-B81933A3DE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2" name="Rectangle 21">
            <a:extLst>
              <a:ext uri="{FF2B5EF4-FFF2-40B4-BE49-F238E27FC236}">
                <a16:creationId xmlns:a16="http://schemas.microsoft.com/office/drawing/2014/main" id="{82E87544-F978-4050-9FE7-F403C944E3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362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kumimoji="0" lang="en-US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6" name="Rectangle 22">
            <a:extLst>
              <a:ext uri="{FF2B5EF4-FFF2-40B4-BE49-F238E27FC236}">
                <a16:creationId xmlns:a16="http://schemas.microsoft.com/office/drawing/2014/main" id="{F148A771-1555-4876-AB39-CB00314E4B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8671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7" name="Rectangle 23">
            <a:extLst>
              <a:ext uri="{FF2B5EF4-FFF2-40B4-BE49-F238E27FC236}">
                <a16:creationId xmlns:a16="http://schemas.microsoft.com/office/drawing/2014/main" id="{C05BEDE0-0805-4418-A868-BD0D631420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1150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kumimoji="0" lang="en-US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Rectangle 24">
            <a:extLst>
              <a:ext uri="{FF2B5EF4-FFF2-40B4-BE49-F238E27FC236}">
                <a16:creationId xmlns:a16="http://schemas.microsoft.com/office/drawing/2014/main" id="{6E390384-8796-4E85-B02C-6F62E2AD63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696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9" name="Rectangle 25">
            <a:extLst>
              <a:ext uri="{FF2B5EF4-FFF2-40B4-BE49-F238E27FC236}">
                <a16:creationId xmlns:a16="http://schemas.microsoft.com/office/drawing/2014/main" id="{EF1E909E-219A-4632-9766-B8243621EC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888682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kumimoji="0" lang="en-US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" name="Rectangle 26">
            <a:extLst>
              <a:ext uri="{FF2B5EF4-FFF2-40B4-BE49-F238E27FC236}">
                <a16:creationId xmlns:a16="http://schemas.microsoft.com/office/drawing/2014/main" id="{AEE3F591-E9B9-4B18-BD18-4F7C2A611B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677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cxnSp>
        <p:nvCxnSpPr>
          <p:cNvPr id="24" name="Прямая соединительная линия 23">
            <a:extLst>
              <a:ext uri="{FF2B5EF4-FFF2-40B4-BE49-F238E27FC236}">
                <a16:creationId xmlns:a16="http://schemas.microsoft.com/office/drawing/2014/main" id="{830741AC-F79E-45EE-BF5B-EEA7718CC5C9}"/>
              </a:ext>
            </a:extLst>
          </p:cNvPr>
          <p:cNvCxnSpPr/>
          <p:nvPr/>
        </p:nvCxnSpPr>
        <p:spPr>
          <a:xfrm>
            <a:off x="104775" y="545250"/>
            <a:ext cx="12087225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90CADCB7-2B93-4467-B340-F0BFAE05BAF8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-10398183" y="988163"/>
            <a:ext cx="8298566" cy="5324587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DE72FC1B-2A2F-4777-84D3-BE700F39E36E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1946717" y="988162"/>
            <a:ext cx="8403340" cy="5324588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FDFAA5D5-563C-4039-8604-44ADCCD3DC3C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15017863" y="988161"/>
            <a:ext cx="8298566" cy="5126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99911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Прямоугольный треугольник 13">
            <a:extLst>
              <a:ext uri="{FF2B5EF4-FFF2-40B4-BE49-F238E27FC236}">
                <a16:creationId xmlns:a16="http://schemas.microsoft.com/office/drawing/2014/main" id="{45110B51-44C8-4E83-89BC-CD4B1A14A8D9}"/>
              </a:ext>
            </a:extLst>
          </p:cNvPr>
          <p:cNvSpPr/>
          <p:nvPr/>
        </p:nvSpPr>
        <p:spPr>
          <a:xfrm rot="10800000" flipV="1">
            <a:off x="-20497800" y="-16154400"/>
            <a:ext cx="38978702" cy="33842213"/>
          </a:xfrm>
          <a:prstGeom prst="rtTriangle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>
            <a:glow>
              <a:schemeClr val="bg1"/>
            </a:glow>
            <a:outerShdw blurRad="304800" dist="88900" dir="8760000" sx="101000" sy="101000" algn="tl" rotWithShape="0">
              <a:prstClr val="black">
                <a:alpha val="5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3" name="Прямоугольный треугольник 12">
            <a:extLst>
              <a:ext uri="{FF2B5EF4-FFF2-40B4-BE49-F238E27FC236}">
                <a16:creationId xmlns:a16="http://schemas.microsoft.com/office/drawing/2014/main" id="{8C5B7481-BE0E-4094-888D-4B345FE5FF8B}"/>
              </a:ext>
            </a:extLst>
          </p:cNvPr>
          <p:cNvSpPr/>
          <p:nvPr/>
        </p:nvSpPr>
        <p:spPr>
          <a:xfrm rot="16450406">
            <a:off x="3077497" y="-10818393"/>
            <a:ext cx="33890856" cy="21636788"/>
          </a:xfrm>
          <a:prstGeom prst="rt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3DFC75-859D-430A-8606-59A2D67DA38D}"/>
              </a:ext>
            </a:extLst>
          </p:cNvPr>
          <p:cNvSpPr txBox="1"/>
          <p:nvPr/>
        </p:nvSpPr>
        <p:spPr>
          <a:xfrm>
            <a:off x="413657" y="-19228"/>
            <a:ext cx="11364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dirty="0">
                <a:solidFill>
                  <a:schemeClr val="bg1"/>
                </a:solidFill>
                <a:latin typeface="Candara Light" panose="020E0502030303020204" pitchFamily="34" charset="0"/>
              </a:rPr>
              <a:t>Форма тарифа</a:t>
            </a:r>
            <a:endParaRPr lang="ru-RU" sz="3600" dirty="0">
              <a:solidFill>
                <a:schemeClr val="bg1"/>
              </a:solidFill>
              <a:latin typeface="Constantia" panose="02030602050306030303" pitchFamily="18" charset="0"/>
            </a:endParaRPr>
          </a:p>
        </p:txBody>
      </p:sp>
      <p:pic>
        <p:nvPicPr>
          <p:cNvPr id="2050" name="Picture 2" descr="Picture background">
            <a:extLst>
              <a:ext uri="{FF2B5EF4-FFF2-40B4-BE49-F238E27FC236}">
                <a16:creationId xmlns:a16="http://schemas.microsoft.com/office/drawing/2014/main" id="{C0E10CC1-0D56-4119-89F3-B2984B7D90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6300" y="5650154"/>
            <a:ext cx="973024" cy="979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Полилиния: фигура 28">
            <a:extLst>
              <a:ext uri="{FF2B5EF4-FFF2-40B4-BE49-F238E27FC236}">
                <a16:creationId xmlns:a16="http://schemas.microsoft.com/office/drawing/2014/main" id="{634593A8-81C4-4555-8854-4697FD95ED53}"/>
              </a:ext>
            </a:extLst>
          </p:cNvPr>
          <p:cNvSpPr/>
          <p:nvPr/>
        </p:nvSpPr>
        <p:spPr>
          <a:xfrm>
            <a:off x="7248393" y="3005090"/>
            <a:ext cx="16836" cy="16736"/>
          </a:xfrm>
          <a:custGeom>
            <a:avLst/>
            <a:gdLst>
              <a:gd name="connsiteX0" fmla="*/ 132 w 16836"/>
              <a:gd name="connsiteY0" fmla="*/ 48 h 16736"/>
              <a:gd name="connsiteX1" fmla="*/ 9657 w 16836"/>
              <a:gd name="connsiteY1" fmla="*/ 11954 h 16736"/>
              <a:gd name="connsiteX2" fmla="*/ 16801 w 16836"/>
              <a:gd name="connsiteY2" fmla="*/ 16716 h 16736"/>
              <a:gd name="connsiteX3" fmla="*/ 132 w 16836"/>
              <a:gd name="connsiteY3" fmla="*/ 48 h 16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836" h="16736">
                <a:moveTo>
                  <a:pt x="132" y="48"/>
                </a:moveTo>
                <a:cubicBezTo>
                  <a:pt x="-1058" y="-746"/>
                  <a:pt x="6063" y="8360"/>
                  <a:pt x="9657" y="11954"/>
                </a:cubicBezTo>
                <a:cubicBezTo>
                  <a:pt x="11681" y="13978"/>
                  <a:pt x="14512" y="14999"/>
                  <a:pt x="16801" y="16716"/>
                </a:cubicBezTo>
                <a:cubicBezTo>
                  <a:pt x="17699" y="17390"/>
                  <a:pt x="1322" y="842"/>
                  <a:pt x="132" y="48"/>
                </a:cubicBezTo>
                <a:close/>
              </a:path>
            </a:pathLst>
          </a:custGeom>
          <a:solidFill>
            <a:schemeClr val="accent3">
              <a:lumMod val="5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Rectangle 20">
            <a:extLst>
              <a:ext uri="{FF2B5EF4-FFF2-40B4-BE49-F238E27FC236}">
                <a16:creationId xmlns:a16="http://schemas.microsoft.com/office/drawing/2014/main" id="{EFD20E39-2805-485A-96A0-B81933A3DE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2" name="Rectangle 21">
            <a:extLst>
              <a:ext uri="{FF2B5EF4-FFF2-40B4-BE49-F238E27FC236}">
                <a16:creationId xmlns:a16="http://schemas.microsoft.com/office/drawing/2014/main" id="{82E87544-F978-4050-9FE7-F403C944E3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362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kumimoji="0" lang="en-US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6" name="Rectangle 22">
            <a:extLst>
              <a:ext uri="{FF2B5EF4-FFF2-40B4-BE49-F238E27FC236}">
                <a16:creationId xmlns:a16="http://schemas.microsoft.com/office/drawing/2014/main" id="{F148A771-1555-4876-AB39-CB00314E4B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8671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7" name="Rectangle 23">
            <a:extLst>
              <a:ext uri="{FF2B5EF4-FFF2-40B4-BE49-F238E27FC236}">
                <a16:creationId xmlns:a16="http://schemas.microsoft.com/office/drawing/2014/main" id="{C05BEDE0-0805-4418-A868-BD0D631420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1150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kumimoji="0" lang="en-US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Rectangle 24">
            <a:extLst>
              <a:ext uri="{FF2B5EF4-FFF2-40B4-BE49-F238E27FC236}">
                <a16:creationId xmlns:a16="http://schemas.microsoft.com/office/drawing/2014/main" id="{6E390384-8796-4E85-B02C-6F62E2AD63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696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9" name="Rectangle 25">
            <a:extLst>
              <a:ext uri="{FF2B5EF4-FFF2-40B4-BE49-F238E27FC236}">
                <a16:creationId xmlns:a16="http://schemas.microsoft.com/office/drawing/2014/main" id="{EF1E909E-219A-4632-9766-B8243621EC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888682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kumimoji="0" lang="en-US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" name="Rectangle 26">
            <a:extLst>
              <a:ext uri="{FF2B5EF4-FFF2-40B4-BE49-F238E27FC236}">
                <a16:creationId xmlns:a16="http://schemas.microsoft.com/office/drawing/2014/main" id="{AEE3F591-E9B9-4B18-BD18-4F7C2A611B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677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cxnSp>
        <p:nvCxnSpPr>
          <p:cNvPr id="24" name="Прямая соединительная линия 23">
            <a:extLst>
              <a:ext uri="{FF2B5EF4-FFF2-40B4-BE49-F238E27FC236}">
                <a16:creationId xmlns:a16="http://schemas.microsoft.com/office/drawing/2014/main" id="{830741AC-F79E-45EE-BF5B-EEA7718CC5C9}"/>
              </a:ext>
            </a:extLst>
          </p:cNvPr>
          <p:cNvCxnSpPr/>
          <p:nvPr/>
        </p:nvCxnSpPr>
        <p:spPr>
          <a:xfrm>
            <a:off x="104775" y="545250"/>
            <a:ext cx="12087225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DE72FC1B-2A2F-4777-84D3-BE700F39E36E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-10518223" y="988162"/>
            <a:ext cx="8403340" cy="5324588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FDFAA5D5-563C-4039-8604-44ADCCD3DC3C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1999104" y="988161"/>
            <a:ext cx="8298566" cy="5126889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943C8650-0F6A-421D-B1EC-EE7573C10726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15228299" y="1010147"/>
            <a:ext cx="8193792" cy="5038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48372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Прямоугольный треугольник 13">
            <a:extLst>
              <a:ext uri="{FF2B5EF4-FFF2-40B4-BE49-F238E27FC236}">
                <a16:creationId xmlns:a16="http://schemas.microsoft.com/office/drawing/2014/main" id="{45110B51-44C8-4E83-89BC-CD4B1A14A8D9}"/>
              </a:ext>
            </a:extLst>
          </p:cNvPr>
          <p:cNvSpPr/>
          <p:nvPr/>
        </p:nvSpPr>
        <p:spPr>
          <a:xfrm rot="10800000" flipV="1">
            <a:off x="-20497800" y="-16154400"/>
            <a:ext cx="38978702" cy="33842213"/>
          </a:xfrm>
          <a:prstGeom prst="rtTriangle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>
            <a:glow>
              <a:schemeClr val="bg1"/>
            </a:glow>
            <a:outerShdw blurRad="304800" dist="88900" dir="8760000" sx="101000" sy="101000" algn="tl" rotWithShape="0">
              <a:prstClr val="black">
                <a:alpha val="5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3" name="Прямоугольный треугольник 12">
            <a:extLst>
              <a:ext uri="{FF2B5EF4-FFF2-40B4-BE49-F238E27FC236}">
                <a16:creationId xmlns:a16="http://schemas.microsoft.com/office/drawing/2014/main" id="{8C5B7481-BE0E-4094-888D-4B345FE5FF8B}"/>
              </a:ext>
            </a:extLst>
          </p:cNvPr>
          <p:cNvSpPr/>
          <p:nvPr/>
        </p:nvSpPr>
        <p:spPr>
          <a:xfrm rot="16450406">
            <a:off x="3077497" y="-10818393"/>
            <a:ext cx="33890856" cy="21636788"/>
          </a:xfrm>
          <a:prstGeom prst="rt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3DFC75-859D-430A-8606-59A2D67DA38D}"/>
              </a:ext>
            </a:extLst>
          </p:cNvPr>
          <p:cNvSpPr txBox="1"/>
          <p:nvPr/>
        </p:nvSpPr>
        <p:spPr>
          <a:xfrm>
            <a:off x="413657" y="-19228"/>
            <a:ext cx="11364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dirty="0">
                <a:solidFill>
                  <a:schemeClr val="bg1"/>
                </a:solidFill>
                <a:latin typeface="Candara Light" panose="020E0502030303020204" pitchFamily="34" charset="0"/>
              </a:rPr>
              <a:t>Форма услуг</a:t>
            </a:r>
            <a:endParaRPr lang="ru-RU" sz="3600" dirty="0">
              <a:solidFill>
                <a:schemeClr val="bg1"/>
              </a:solidFill>
              <a:latin typeface="Constantia" panose="02030602050306030303" pitchFamily="18" charset="0"/>
            </a:endParaRPr>
          </a:p>
        </p:txBody>
      </p:sp>
      <p:pic>
        <p:nvPicPr>
          <p:cNvPr id="2050" name="Picture 2" descr="Picture background">
            <a:extLst>
              <a:ext uri="{FF2B5EF4-FFF2-40B4-BE49-F238E27FC236}">
                <a16:creationId xmlns:a16="http://schemas.microsoft.com/office/drawing/2014/main" id="{C0E10CC1-0D56-4119-89F3-B2984B7D90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6300" y="5650154"/>
            <a:ext cx="973024" cy="979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Полилиния: фигура 28">
            <a:extLst>
              <a:ext uri="{FF2B5EF4-FFF2-40B4-BE49-F238E27FC236}">
                <a16:creationId xmlns:a16="http://schemas.microsoft.com/office/drawing/2014/main" id="{634593A8-81C4-4555-8854-4697FD95ED53}"/>
              </a:ext>
            </a:extLst>
          </p:cNvPr>
          <p:cNvSpPr/>
          <p:nvPr/>
        </p:nvSpPr>
        <p:spPr>
          <a:xfrm>
            <a:off x="7248393" y="3005090"/>
            <a:ext cx="16836" cy="16736"/>
          </a:xfrm>
          <a:custGeom>
            <a:avLst/>
            <a:gdLst>
              <a:gd name="connsiteX0" fmla="*/ 132 w 16836"/>
              <a:gd name="connsiteY0" fmla="*/ 48 h 16736"/>
              <a:gd name="connsiteX1" fmla="*/ 9657 w 16836"/>
              <a:gd name="connsiteY1" fmla="*/ 11954 h 16736"/>
              <a:gd name="connsiteX2" fmla="*/ 16801 w 16836"/>
              <a:gd name="connsiteY2" fmla="*/ 16716 h 16736"/>
              <a:gd name="connsiteX3" fmla="*/ 132 w 16836"/>
              <a:gd name="connsiteY3" fmla="*/ 48 h 16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836" h="16736">
                <a:moveTo>
                  <a:pt x="132" y="48"/>
                </a:moveTo>
                <a:cubicBezTo>
                  <a:pt x="-1058" y="-746"/>
                  <a:pt x="6063" y="8360"/>
                  <a:pt x="9657" y="11954"/>
                </a:cubicBezTo>
                <a:cubicBezTo>
                  <a:pt x="11681" y="13978"/>
                  <a:pt x="14512" y="14999"/>
                  <a:pt x="16801" y="16716"/>
                </a:cubicBezTo>
                <a:cubicBezTo>
                  <a:pt x="17699" y="17390"/>
                  <a:pt x="1322" y="842"/>
                  <a:pt x="132" y="48"/>
                </a:cubicBezTo>
                <a:close/>
              </a:path>
            </a:pathLst>
          </a:custGeom>
          <a:solidFill>
            <a:schemeClr val="accent3">
              <a:lumMod val="5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Rectangle 20">
            <a:extLst>
              <a:ext uri="{FF2B5EF4-FFF2-40B4-BE49-F238E27FC236}">
                <a16:creationId xmlns:a16="http://schemas.microsoft.com/office/drawing/2014/main" id="{EFD20E39-2805-485A-96A0-B81933A3DE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2" name="Rectangle 21">
            <a:extLst>
              <a:ext uri="{FF2B5EF4-FFF2-40B4-BE49-F238E27FC236}">
                <a16:creationId xmlns:a16="http://schemas.microsoft.com/office/drawing/2014/main" id="{82E87544-F978-4050-9FE7-F403C944E3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362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kumimoji="0" lang="en-US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6" name="Rectangle 22">
            <a:extLst>
              <a:ext uri="{FF2B5EF4-FFF2-40B4-BE49-F238E27FC236}">
                <a16:creationId xmlns:a16="http://schemas.microsoft.com/office/drawing/2014/main" id="{F148A771-1555-4876-AB39-CB00314E4B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8671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7" name="Rectangle 23">
            <a:extLst>
              <a:ext uri="{FF2B5EF4-FFF2-40B4-BE49-F238E27FC236}">
                <a16:creationId xmlns:a16="http://schemas.microsoft.com/office/drawing/2014/main" id="{C05BEDE0-0805-4418-A868-BD0D631420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1150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kumimoji="0" lang="en-US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Rectangle 24">
            <a:extLst>
              <a:ext uri="{FF2B5EF4-FFF2-40B4-BE49-F238E27FC236}">
                <a16:creationId xmlns:a16="http://schemas.microsoft.com/office/drawing/2014/main" id="{6E390384-8796-4E85-B02C-6F62E2AD63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696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9" name="Rectangle 25">
            <a:extLst>
              <a:ext uri="{FF2B5EF4-FFF2-40B4-BE49-F238E27FC236}">
                <a16:creationId xmlns:a16="http://schemas.microsoft.com/office/drawing/2014/main" id="{EF1E909E-219A-4632-9766-B8243621EC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888682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kumimoji="0" lang="en-US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" name="Rectangle 26">
            <a:extLst>
              <a:ext uri="{FF2B5EF4-FFF2-40B4-BE49-F238E27FC236}">
                <a16:creationId xmlns:a16="http://schemas.microsoft.com/office/drawing/2014/main" id="{AEE3F591-E9B9-4B18-BD18-4F7C2A611B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677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cxnSp>
        <p:nvCxnSpPr>
          <p:cNvPr id="24" name="Прямая соединительная линия 23">
            <a:extLst>
              <a:ext uri="{FF2B5EF4-FFF2-40B4-BE49-F238E27FC236}">
                <a16:creationId xmlns:a16="http://schemas.microsoft.com/office/drawing/2014/main" id="{830741AC-F79E-45EE-BF5B-EEA7718CC5C9}"/>
              </a:ext>
            </a:extLst>
          </p:cNvPr>
          <p:cNvCxnSpPr/>
          <p:nvPr/>
        </p:nvCxnSpPr>
        <p:spPr>
          <a:xfrm>
            <a:off x="104775" y="545250"/>
            <a:ext cx="12087225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FDFAA5D5-563C-4039-8604-44ADCCD3DC3C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-10773987" y="988161"/>
            <a:ext cx="8298566" cy="5126889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80CB65B6-D2E3-4000-89AA-D77F47D5D5EC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2051491" y="1010147"/>
            <a:ext cx="8193792" cy="5038832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9DE7CBCE-8C25-46B8-8812-2F0CF9E5F180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14096001" y="1010147"/>
            <a:ext cx="8298566" cy="5038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40686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Прямоугольный треугольник 13">
            <a:extLst>
              <a:ext uri="{FF2B5EF4-FFF2-40B4-BE49-F238E27FC236}">
                <a16:creationId xmlns:a16="http://schemas.microsoft.com/office/drawing/2014/main" id="{45110B51-44C8-4E83-89BC-CD4B1A14A8D9}"/>
              </a:ext>
            </a:extLst>
          </p:cNvPr>
          <p:cNvSpPr/>
          <p:nvPr/>
        </p:nvSpPr>
        <p:spPr>
          <a:xfrm rot="10800000" flipV="1">
            <a:off x="-20497800" y="-16154400"/>
            <a:ext cx="38978702" cy="33842213"/>
          </a:xfrm>
          <a:prstGeom prst="rtTriangle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>
            <a:glow>
              <a:schemeClr val="bg1"/>
            </a:glow>
            <a:outerShdw blurRad="304800" dist="88900" dir="8760000" sx="101000" sy="101000" algn="tl" rotWithShape="0">
              <a:prstClr val="black">
                <a:alpha val="5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3" name="Прямоугольный треугольник 12">
            <a:extLst>
              <a:ext uri="{FF2B5EF4-FFF2-40B4-BE49-F238E27FC236}">
                <a16:creationId xmlns:a16="http://schemas.microsoft.com/office/drawing/2014/main" id="{8C5B7481-BE0E-4094-888D-4B345FE5FF8B}"/>
              </a:ext>
            </a:extLst>
          </p:cNvPr>
          <p:cNvSpPr/>
          <p:nvPr/>
        </p:nvSpPr>
        <p:spPr>
          <a:xfrm rot="16450406">
            <a:off x="3077497" y="-10818393"/>
            <a:ext cx="33890856" cy="21636788"/>
          </a:xfrm>
          <a:prstGeom prst="rt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3DFC75-859D-430A-8606-59A2D67DA38D}"/>
              </a:ext>
            </a:extLst>
          </p:cNvPr>
          <p:cNvSpPr txBox="1"/>
          <p:nvPr/>
        </p:nvSpPr>
        <p:spPr>
          <a:xfrm>
            <a:off x="413657" y="-19228"/>
            <a:ext cx="11364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dirty="0">
                <a:solidFill>
                  <a:schemeClr val="bg1"/>
                </a:solidFill>
                <a:latin typeface="Candara Light" panose="020E0502030303020204" pitchFamily="34" charset="0"/>
              </a:rPr>
              <a:t>Отчёт об отправителях</a:t>
            </a:r>
            <a:endParaRPr lang="ru-RU" sz="3600" dirty="0">
              <a:solidFill>
                <a:schemeClr val="bg1"/>
              </a:solidFill>
              <a:latin typeface="Constantia" panose="02030602050306030303" pitchFamily="18" charset="0"/>
            </a:endParaRPr>
          </a:p>
        </p:txBody>
      </p:sp>
      <p:pic>
        <p:nvPicPr>
          <p:cNvPr id="2050" name="Picture 2" descr="Picture background">
            <a:extLst>
              <a:ext uri="{FF2B5EF4-FFF2-40B4-BE49-F238E27FC236}">
                <a16:creationId xmlns:a16="http://schemas.microsoft.com/office/drawing/2014/main" id="{C0E10CC1-0D56-4119-89F3-B2984B7D90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6300" y="5650154"/>
            <a:ext cx="973024" cy="979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Полилиния: фигура 28">
            <a:extLst>
              <a:ext uri="{FF2B5EF4-FFF2-40B4-BE49-F238E27FC236}">
                <a16:creationId xmlns:a16="http://schemas.microsoft.com/office/drawing/2014/main" id="{634593A8-81C4-4555-8854-4697FD95ED53}"/>
              </a:ext>
            </a:extLst>
          </p:cNvPr>
          <p:cNvSpPr/>
          <p:nvPr/>
        </p:nvSpPr>
        <p:spPr>
          <a:xfrm>
            <a:off x="7248393" y="3005090"/>
            <a:ext cx="16836" cy="16736"/>
          </a:xfrm>
          <a:custGeom>
            <a:avLst/>
            <a:gdLst>
              <a:gd name="connsiteX0" fmla="*/ 132 w 16836"/>
              <a:gd name="connsiteY0" fmla="*/ 48 h 16736"/>
              <a:gd name="connsiteX1" fmla="*/ 9657 w 16836"/>
              <a:gd name="connsiteY1" fmla="*/ 11954 h 16736"/>
              <a:gd name="connsiteX2" fmla="*/ 16801 w 16836"/>
              <a:gd name="connsiteY2" fmla="*/ 16716 h 16736"/>
              <a:gd name="connsiteX3" fmla="*/ 132 w 16836"/>
              <a:gd name="connsiteY3" fmla="*/ 48 h 16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836" h="16736">
                <a:moveTo>
                  <a:pt x="132" y="48"/>
                </a:moveTo>
                <a:cubicBezTo>
                  <a:pt x="-1058" y="-746"/>
                  <a:pt x="6063" y="8360"/>
                  <a:pt x="9657" y="11954"/>
                </a:cubicBezTo>
                <a:cubicBezTo>
                  <a:pt x="11681" y="13978"/>
                  <a:pt x="14512" y="14999"/>
                  <a:pt x="16801" y="16716"/>
                </a:cubicBezTo>
                <a:cubicBezTo>
                  <a:pt x="17699" y="17390"/>
                  <a:pt x="1322" y="842"/>
                  <a:pt x="132" y="48"/>
                </a:cubicBezTo>
                <a:close/>
              </a:path>
            </a:pathLst>
          </a:custGeom>
          <a:solidFill>
            <a:schemeClr val="accent3">
              <a:lumMod val="5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Rectangle 20">
            <a:extLst>
              <a:ext uri="{FF2B5EF4-FFF2-40B4-BE49-F238E27FC236}">
                <a16:creationId xmlns:a16="http://schemas.microsoft.com/office/drawing/2014/main" id="{EFD20E39-2805-485A-96A0-B81933A3DE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2" name="Rectangle 21">
            <a:extLst>
              <a:ext uri="{FF2B5EF4-FFF2-40B4-BE49-F238E27FC236}">
                <a16:creationId xmlns:a16="http://schemas.microsoft.com/office/drawing/2014/main" id="{82E87544-F978-4050-9FE7-F403C944E3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362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kumimoji="0" lang="en-US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6" name="Rectangle 22">
            <a:extLst>
              <a:ext uri="{FF2B5EF4-FFF2-40B4-BE49-F238E27FC236}">
                <a16:creationId xmlns:a16="http://schemas.microsoft.com/office/drawing/2014/main" id="{F148A771-1555-4876-AB39-CB00314E4B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8671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7" name="Rectangle 23">
            <a:extLst>
              <a:ext uri="{FF2B5EF4-FFF2-40B4-BE49-F238E27FC236}">
                <a16:creationId xmlns:a16="http://schemas.microsoft.com/office/drawing/2014/main" id="{C05BEDE0-0805-4418-A868-BD0D631420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1150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kumimoji="0" lang="en-US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Rectangle 24">
            <a:extLst>
              <a:ext uri="{FF2B5EF4-FFF2-40B4-BE49-F238E27FC236}">
                <a16:creationId xmlns:a16="http://schemas.microsoft.com/office/drawing/2014/main" id="{6E390384-8796-4E85-B02C-6F62E2AD63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696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9" name="Rectangle 25">
            <a:extLst>
              <a:ext uri="{FF2B5EF4-FFF2-40B4-BE49-F238E27FC236}">
                <a16:creationId xmlns:a16="http://schemas.microsoft.com/office/drawing/2014/main" id="{EF1E909E-219A-4632-9766-B8243621EC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888682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kumimoji="0" lang="en-US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" name="Rectangle 26">
            <a:extLst>
              <a:ext uri="{FF2B5EF4-FFF2-40B4-BE49-F238E27FC236}">
                <a16:creationId xmlns:a16="http://schemas.microsoft.com/office/drawing/2014/main" id="{AEE3F591-E9B9-4B18-BD18-4F7C2A611B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677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cxnSp>
        <p:nvCxnSpPr>
          <p:cNvPr id="24" name="Прямая соединительная линия 23">
            <a:extLst>
              <a:ext uri="{FF2B5EF4-FFF2-40B4-BE49-F238E27FC236}">
                <a16:creationId xmlns:a16="http://schemas.microsoft.com/office/drawing/2014/main" id="{830741AC-F79E-45EE-BF5B-EEA7718CC5C9}"/>
              </a:ext>
            </a:extLst>
          </p:cNvPr>
          <p:cNvCxnSpPr/>
          <p:nvPr/>
        </p:nvCxnSpPr>
        <p:spPr>
          <a:xfrm>
            <a:off x="104775" y="545250"/>
            <a:ext cx="12087225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80CB65B6-D2E3-4000-89AA-D77F47D5D5EC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-10722438" y="1010147"/>
            <a:ext cx="8193792" cy="5038832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1325C3E8-8031-4195-B198-EE61F9A88570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1946717" y="1010147"/>
            <a:ext cx="8298566" cy="5038832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067E3D3F-832B-46F9-AFE4-2E1CBF1C4FD2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15122637" y="1091998"/>
            <a:ext cx="8298566" cy="4956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96824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Прямоугольный треугольник 13">
            <a:extLst>
              <a:ext uri="{FF2B5EF4-FFF2-40B4-BE49-F238E27FC236}">
                <a16:creationId xmlns:a16="http://schemas.microsoft.com/office/drawing/2014/main" id="{45110B51-44C8-4E83-89BC-CD4B1A14A8D9}"/>
              </a:ext>
            </a:extLst>
          </p:cNvPr>
          <p:cNvSpPr/>
          <p:nvPr/>
        </p:nvSpPr>
        <p:spPr>
          <a:xfrm rot="10800000" flipV="1">
            <a:off x="-20497800" y="-16154400"/>
            <a:ext cx="38978702" cy="33842213"/>
          </a:xfrm>
          <a:prstGeom prst="rtTriangle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>
            <a:glow>
              <a:schemeClr val="bg1"/>
            </a:glow>
            <a:outerShdw blurRad="304800" dist="88900" dir="8760000" sx="101000" sy="101000" algn="tl" rotWithShape="0">
              <a:prstClr val="black">
                <a:alpha val="5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3" name="Прямоугольный треугольник 12">
            <a:extLst>
              <a:ext uri="{FF2B5EF4-FFF2-40B4-BE49-F238E27FC236}">
                <a16:creationId xmlns:a16="http://schemas.microsoft.com/office/drawing/2014/main" id="{8C5B7481-BE0E-4094-888D-4B345FE5FF8B}"/>
              </a:ext>
            </a:extLst>
          </p:cNvPr>
          <p:cNvSpPr/>
          <p:nvPr/>
        </p:nvSpPr>
        <p:spPr>
          <a:xfrm rot="16450406">
            <a:off x="3077497" y="-10818393"/>
            <a:ext cx="33890856" cy="21636788"/>
          </a:xfrm>
          <a:prstGeom prst="rt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3DFC75-859D-430A-8606-59A2D67DA38D}"/>
              </a:ext>
            </a:extLst>
          </p:cNvPr>
          <p:cNvSpPr txBox="1"/>
          <p:nvPr/>
        </p:nvSpPr>
        <p:spPr>
          <a:xfrm>
            <a:off x="413657" y="-19228"/>
            <a:ext cx="11364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dirty="0">
                <a:solidFill>
                  <a:schemeClr val="bg1"/>
                </a:solidFill>
                <a:latin typeface="Candara Light" panose="020E0502030303020204" pitchFamily="34" charset="0"/>
              </a:rPr>
              <a:t>Отчёт о получателях</a:t>
            </a:r>
            <a:endParaRPr lang="ru-RU" sz="3600" dirty="0">
              <a:solidFill>
                <a:schemeClr val="bg1"/>
              </a:solidFill>
              <a:latin typeface="Constantia" panose="02030602050306030303" pitchFamily="18" charset="0"/>
            </a:endParaRPr>
          </a:p>
        </p:txBody>
      </p:sp>
      <p:pic>
        <p:nvPicPr>
          <p:cNvPr id="2050" name="Picture 2" descr="Picture background">
            <a:extLst>
              <a:ext uri="{FF2B5EF4-FFF2-40B4-BE49-F238E27FC236}">
                <a16:creationId xmlns:a16="http://schemas.microsoft.com/office/drawing/2014/main" id="{C0E10CC1-0D56-4119-89F3-B2984B7D90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6300" y="5650154"/>
            <a:ext cx="973024" cy="979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Полилиния: фигура 28">
            <a:extLst>
              <a:ext uri="{FF2B5EF4-FFF2-40B4-BE49-F238E27FC236}">
                <a16:creationId xmlns:a16="http://schemas.microsoft.com/office/drawing/2014/main" id="{634593A8-81C4-4555-8854-4697FD95ED53}"/>
              </a:ext>
            </a:extLst>
          </p:cNvPr>
          <p:cNvSpPr/>
          <p:nvPr/>
        </p:nvSpPr>
        <p:spPr>
          <a:xfrm>
            <a:off x="7248393" y="3005090"/>
            <a:ext cx="16836" cy="16736"/>
          </a:xfrm>
          <a:custGeom>
            <a:avLst/>
            <a:gdLst>
              <a:gd name="connsiteX0" fmla="*/ 132 w 16836"/>
              <a:gd name="connsiteY0" fmla="*/ 48 h 16736"/>
              <a:gd name="connsiteX1" fmla="*/ 9657 w 16836"/>
              <a:gd name="connsiteY1" fmla="*/ 11954 h 16736"/>
              <a:gd name="connsiteX2" fmla="*/ 16801 w 16836"/>
              <a:gd name="connsiteY2" fmla="*/ 16716 h 16736"/>
              <a:gd name="connsiteX3" fmla="*/ 132 w 16836"/>
              <a:gd name="connsiteY3" fmla="*/ 48 h 16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836" h="16736">
                <a:moveTo>
                  <a:pt x="132" y="48"/>
                </a:moveTo>
                <a:cubicBezTo>
                  <a:pt x="-1058" y="-746"/>
                  <a:pt x="6063" y="8360"/>
                  <a:pt x="9657" y="11954"/>
                </a:cubicBezTo>
                <a:cubicBezTo>
                  <a:pt x="11681" y="13978"/>
                  <a:pt x="14512" y="14999"/>
                  <a:pt x="16801" y="16716"/>
                </a:cubicBezTo>
                <a:cubicBezTo>
                  <a:pt x="17699" y="17390"/>
                  <a:pt x="1322" y="842"/>
                  <a:pt x="132" y="48"/>
                </a:cubicBezTo>
                <a:close/>
              </a:path>
            </a:pathLst>
          </a:custGeom>
          <a:solidFill>
            <a:schemeClr val="accent3">
              <a:lumMod val="5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Rectangle 20">
            <a:extLst>
              <a:ext uri="{FF2B5EF4-FFF2-40B4-BE49-F238E27FC236}">
                <a16:creationId xmlns:a16="http://schemas.microsoft.com/office/drawing/2014/main" id="{EFD20E39-2805-485A-96A0-B81933A3DE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2" name="Rectangle 21">
            <a:extLst>
              <a:ext uri="{FF2B5EF4-FFF2-40B4-BE49-F238E27FC236}">
                <a16:creationId xmlns:a16="http://schemas.microsoft.com/office/drawing/2014/main" id="{82E87544-F978-4050-9FE7-F403C944E3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362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kumimoji="0" lang="en-US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6" name="Rectangle 22">
            <a:extLst>
              <a:ext uri="{FF2B5EF4-FFF2-40B4-BE49-F238E27FC236}">
                <a16:creationId xmlns:a16="http://schemas.microsoft.com/office/drawing/2014/main" id="{F148A771-1555-4876-AB39-CB00314E4B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8671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7" name="Rectangle 23">
            <a:extLst>
              <a:ext uri="{FF2B5EF4-FFF2-40B4-BE49-F238E27FC236}">
                <a16:creationId xmlns:a16="http://schemas.microsoft.com/office/drawing/2014/main" id="{C05BEDE0-0805-4418-A868-BD0D631420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1150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kumimoji="0" lang="en-US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Rectangle 24">
            <a:extLst>
              <a:ext uri="{FF2B5EF4-FFF2-40B4-BE49-F238E27FC236}">
                <a16:creationId xmlns:a16="http://schemas.microsoft.com/office/drawing/2014/main" id="{6E390384-8796-4E85-B02C-6F62E2AD63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696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9" name="Rectangle 25">
            <a:extLst>
              <a:ext uri="{FF2B5EF4-FFF2-40B4-BE49-F238E27FC236}">
                <a16:creationId xmlns:a16="http://schemas.microsoft.com/office/drawing/2014/main" id="{EF1E909E-219A-4632-9766-B8243621EC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888682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kumimoji="0" lang="en-US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" name="Rectangle 26">
            <a:extLst>
              <a:ext uri="{FF2B5EF4-FFF2-40B4-BE49-F238E27FC236}">
                <a16:creationId xmlns:a16="http://schemas.microsoft.com/office/drawing/2014/main" id="{AEE3F591-E9B9-4B18-BD18-4F7C2A611B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677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cxnSp>
        <p:nvCxnSpPr>
          <p:cNvPr id="24" name="Прямая соединительная линия 23">
            <a:extLst>
              <a:ext uri="{FF2B5EF4-FFF2-40B4-BE49-F238E27FC236}">
                <a16:creationId xmlns:a16="http://schemas.microsoft.com/office/drawing/2014/main" id="{830741AC-F79E-45EE-BF5B-EEA7718CC5C9}"/>
              </a:ext>
            </a:extLst>
          </p:cNvPr>
          <p:cNvCxnSpPr/>
          <p:nvPr/>
        </p:nvCxnSpPr>
        <p:spPr>
          <a:xfrm>
            <a:off x="104775" y="545250"/>
            <a:ext cx="12087225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1325C3E8-8031-4195-B198-EE61F9A88570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-11859884" y="1010147"/>
            <a:ext cx="8298566" cy="5038832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067E3D3F-832B-46F9-AFE4-2E1CBF1C4FD2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1946717" y="1091998"/>
            <a:ext cx="8298566" cy="4956981"/>
          </a:xfrm>
          <a:prstGeom prst="rect">
            <a:avLst/>
          </a:prstGeom>
        </p:spPr>
      </p:pic>
      <p:pic>
        <p:nvPicPr>
          <p:cNvPr id="13314" name="Рисунок 31">
            <a:extLst>
              <a:ext uri="{FF2B5EF4-FFF2-40B4-BE49-F238E27FC236}">
                <a16:creationId xmlns:a16="http://schemas.microsoft.com/office/drawing/2014/main" id="{01381B30-3203-40D7-B9E0-E94FC53253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05083" y="1091998"/>
            <a:ext cx="6115050" cy="5124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3" name="Рисунок 32">
            <a:extLst>
              <a:ext uri="{FF2B5EF4-FFF2-40B4-BE49-F238E27FC236}">
                <a16:creationId xmlns:a16="http://schemas.microsoft.com/office/drawing/2014/main" id="{0878135E-D525-4994-BE1A-BD9DDEFB07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20133" y="1091997"/>
            <a:ext cx="6124575" cy="397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3">
            <a:extLst>
              <a:ext uri="{FF2B5EF4-FFF2-40B4-BE49-F238E27FC236}">
                <a16:creationId xmlns:a16="http://schemas.microsoft.com/office/drawing/2014/main" id="{EFD9F8C4-A815-45FB-AF5F-4E41EDB806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005083" y="63479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BCD13BCC-8E10-4A36-8FE6-65383BC3E7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005083" y="621644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A52D2C47-A342-4823-B938-4B961AF248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005083" y="1018837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6093547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Прямоугольный треугольник 13">
            <a:extLst>
              <a:ext uri="{FF2B5EF4-FFF2-40B4-BE49-F238E27FC236}">
                <a16:creationId xmlns:a16="http://schemas.microsoft.com/office/drawing/2014/main" id="{45110B51-44C8-4E83-89BC-CD4B1A14A8D9}"/>
              </a:ext>
            </a:extLst>
          </p:cNvPr>
          <p:cNvSpPr/>
          <p:nvPr/>
        </p:nvSpPr>
        <p:spPr>
          <a:xfrm rot="10800000" flipV="1">
            <a:off x="-20497800" y="-16154400"/>
            <a:ext cx="38978702" cy="33842213"/>
          </a:xfrm>
          <a:prstGeom prst="rtTriangle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>
            <a:glow>
              <a:schemeClr val="bg1"/>
            </a:glow>
            <a:outerShdw blurRad="304800" dist="88900" dir="8760000" sx="101000" sy="101000" algn="tl" rotWithShape="0">
              <a:prstClr val="black">
                <a:alpha val="5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3" name="Прямоугольный треугольник 12">
            <a:extLst>
              <a:ext uri="{FF2B5EF4-FFF2-40B4-BE49-F238E27FC236}">
                <a16:creationId xmlns:a16="http://schemas.microsoft.com/office/drawing/2014/main" id="{8C5B7481-BE0E-4094-888D-4B345FE5FF8B}"/>
              </a:ext>
            </a:extLst>
          </p:cNvPr>
          <p:cNvSpPr/>
          <p:nvPr/>
        </p:nvSpPr>
        <p:spPr>
          <a:xfrm rot="16450406">
            <a:off x="3077497" y="-10818393"/>
            <a:ext cx="33890856" cy="21636788"/>
          </a:xfrm>
          <a:prstGeom prst="rt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3DFC75-859D-430A-8606-59A2D67DA38D}"/>
              </a:ext>
            </a:extLst>
          </p:cNvPr>
          <p:cNvSpPr txBox="1"/>
          <p:nvPr/>
        </p:nvSpPr>
        <p:spPr>
          <a:xfrm>
            <a:off x="413657" y="-19228"/>
            <a:ext cx="11364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dirty="0">
                <a:solidFill>
                  <a:schemeClr val="bg1"/>
                </a:solidFill>
                <a:latin typeface="Candara Light" panose="020E0502030303020204" pitchFamily="34" charset="0"/>
              </a:rPr>
              <a:t>Отчёт о почтовых отправлений</a:t>
            </a:r>
            <a:endParaRPr lang="ru-RU" sz="3600" dirty="0">
              <a:solidFill>
                <a:schemeClr val="bg1"/>
              </a:solidFill>
              <a:latin typeface="Constantia" panose="02030602050306030303" pitchFamily="18" charset="0"/>
            </a:endParaRPr>
          </a:p>
        </p:txBody>
      </p:sp>
      <p:pic>
        <p:nvPicPr>
          <p:cNvPr id="2050" name="Picture 2" descr="Picture background">
            <a:extLst>
              <a:ext uri="{FF2B5EF4-FFF2-40B4-BE49-F238E27FC236}">
                <a16:creationId xmlns:a16="http://schemas.microsoft.com/office/drawing/2014/main" id="{C0E10CC1-0D56-4119-89F3-B2984B7D90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6300" y="5650154"/>
            <a:ext cx="973024" cy="979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Полилиния: фигура 28">
            <a:extLst>
              <a:ext uri="{FF2B5EF4-FFF2-40B4-BE49-F238E27FC236}">
                <a16:creationId xmlns:a16="http://schemas.microsoft.com/office/drawing/2014/main" id="{634593A8-81C4-4555-8854-4697FD95ED53}"/>
              </a:ext>
            </a:extLst>
          </p:cNvPr>
          <p:cNvSpPr/>
          <p:nvPr/>
        </p:nvSpPr>
        <p:spPr>
          <a:xfrm>
            <a:off x="7248393" y="3005090"/>
            <a:ext cx="16836" cy="16736"/>
          </a:xfrm>
          <a:custGeom>
            <a:avLst/>
            <a:gdLst>
              <a:gd name="connsiteX0" fmla="*/ 132 w 16836"/>
              <a:gd name="connsiteY0" fmla="*/ 48 h 16736"/>
              <a:gd name="connsiteX1" fmla="*/ 9657 w 16836"/>
              <a:gd name="connsiteY1" fmla="*/ 11954 h 16736"/>
              <a:gd name="connsiteX2" fmla="*/ 16801 w 16836"/>
              <a:gd name="connsiteY2" fmla="*/ 16716 h 16736"/>
              <a:gd name="connsiteX3" fmla="*/ 132 w 16836"/>
              <a:gd name="connsiteY3" fmla="*/ 48 h 16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836" h="16736">
                <a:moveTo>
                  <a:pt x="132" y="48"/>
                </a:moveTo>
                <a:cubicBezTo>
                  <a:pt x="-1058" y="-746"/>
                  <a:pt x="6063" y="8360"/>
                  <a:pt x="9657" y="11954"/>
                </a:cubicBezTo>
                <a:cubicBezTo>
                  <a:pt x="11681" y="13978"/>
                  <a:pt x="14512" y="14999"/>
                  <a:pt x="16801" y="16716"/>
                </a:cubicBezTo>
                <a:cubicBezTo>
                  <a:pt x="17699" y="17390"/>
                  <a:pt x="1322" y="842"/>
                  <a:pt x="132" y="48"/>
                </a:cubicBezTo>
                <a:close/>
              </a:path>
            </a:pathLst>
          </a:custGeom>
          <a:solidFill>
            <a:schemeClr val="accent3">
              <a:lumMod val="5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Rectangle 20">
            <a:extLst>
              <a:ext uri="{FF2B5EF4-FFF2-40B4-BE49-F238E27FC236}">
                <a16:creationId xmlns:a16="http://schemas.microsoft.com/office/drawing/2014/main" id="{EFD20E39-2805-485A-96A0-B81933A3DE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2" name="Rectangle 21">
            <a:extLst>
              <a:ext uri="{FF2B5EF4-FFF2-40B4-BE49-F238E27FC236}">
                <a16:creationId xmlns:a16="http://schemas.microsoft.com/office/drawing/2014/main" id="{82E87544-F978-4050-9FE7-F403C944E3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362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kumimoji="0" lang="en-US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6" name="Rectangle 22">
            <a:extLst>
              <a:ext uri="{FF2B5EF4-FFF2-40B4-BE49-F238E27FC236}">
                <a16:creationId xmlns:a16="http://schemas.microsoft.com/office/drawing/2014/main" id="{F148A771-1555-4876-AB39-CB00314E4B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8671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7" name="Rectangle 23">
            <a:extLst>
              <a:ext uri="{FF2B5EF4-FFF2-40B4-BE49-F238E27FC236}">
                <a16:creationId xmlns:a16="http://schemas.microsoft.com/office/drawing/2014/main" id="{C05BEDE0-0805-4418-A868-BD0D631420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1150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kumimoji="0" lang="en-US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Rectangle 24">
            <a:extLst>
              <a:ext uri="{FF2B5EF4-FFF2-40B4-BE49-F238E27FC236}">
                <a16:creationId xmlns:a16="http://schemas.microsoft.com/office/drawing/2014/main" id="{6E390384-8796-4E85-B02C-6F62E2AD63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696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9" name="Rectangle 25">
            <a:extLst>
              <a:ext uri="{FF2B5EF4-FFF2-40B4-BE49-F238E27FC236}">
                <a16:creationId xmlns:a16="http://schemas.microsoft.com/office/drawing/2014/main" id="{EF1E909E-219A-4632-9766-B8243621EC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888682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kumimoji="0" lang="en-US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" name="Rectangle 26">
            <a:extLst>
              <a:ext uri="{FF2B5EF4-FFF2-40B4-BE49-F238E27FC236}">
                <a16:creationId xmlns:a16="http://schemas.microsoft.com/office/drawing/2014/main" id="{AEE3F591-E9B9-4B18-BD18-4F7C2A611B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677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cxnSp>
        <p:nvCxnSpPr>
          <p:cNvPr id="24" name="Прямая соединительная линия 23">
            <a:extLst>
              <a:ext uri="{FF2B5EF4-FFF2-40B4-BE49-F238E27FC236}">
                <a16:creationId xmlns:a16="http://schemas.microsoft.com/office/drawing/2014/main" id="{830741AC-F79E-45EE-BF5B-EEA7718CC5C9}"/>
              </a:ext>
            </a:extLst>
          </p:cNvPr>
          <p:cNvCxnSpPr/>
          <p:nvPr/>
        </p:nvCxnSpPr>
        <p:spPr>
          <a:xfrm>
            <a:off x="104775" y="545250"/>
            <a:ext cx="12087225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067E3D3F-832B-46F9-AFE4-2E1CBF1C4FD2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-11294325" y="1091998"/>
            <a:ext cx="8298566" cy="4956981"/>
          </a:xfrm>
          <a:prstGeom prst="rect">
            <a:avLst/>
          </a:prstGeom>
        </p:spPr>
      </p:pic>
      <p:sp>
        <p:nvSpPr>
          <p:cNvPr id="2" name="Rectangle 3">
            <a:extLst>
              <a:ext uri="{FF2B5EF4-FFF2-40B4-BE49-F238E27FC236}">
                <a16:creationId xmlns:a16="http://schemas.microsoft.com/office/drawing/2014/main" id="{EFD9F8C4-A815-45FB-AF5F-4E41EDB806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005083" y="63479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BCD13BCC-8E10-4A36-8FE6-65383BC3E7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005083" y="621644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A52D2C47-A342-4823-B938-4B961AF248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005083" y="1018837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22" name="Рисунок 31">
            <a:extLst>
              <a:ext uri="{FF2B5EF4-FFF2-40B4-BE49-F238E27FC236}">
                <a16:creationId xmlns:a16="http://schemas.microsoft.com/office/drawing/2014/main" id="{54020C7C-F43B-48C2-A5B5-370097997E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25" y="1091998"/>
            <a:ext cx="6115050" cy="5124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Рисунок 32">
            <a:extLst>
              <a:ext uri="{FF2B5EF4-FFF2-40B4-BE49-F238E27FC236}">
                <a16:creationId xmlns:a16="http://schemas.microsoft.com/office/drawing/2014/main" id="{7F291227-E295-4528-B2A0-27555A639E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7425" y="1091997"/>
            <a:ext cx="6124575" cy="397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9E735644-EAC0-4D8F-812E-7FEA41EA02BC}"/>
              </a:ext>
            </a:extLst>
          </p:cNvPr>
          <p:cNvPicPr/>
          <p:nvPr/>
        </p:nvPicPr>
        <p:blipFill>
          <a:blip r:embed="rId7"/>
          <a:stretch>
            <a:fillRect/>
          </a:stretch>
        </p:blipFill>
        <p:spPr>
          <a:xfrm>
            <a:off x="14834334" y="1207848"/>
            <a:ext cx="8353426" cy="4442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20254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Прямоугольный треугольник 13">
            <a:extLst>
              <a:ext uri="{FF2B5EF4-FFF2-40B4-BE49-F238E27FC236}">
                <a16:creationId xmlns:a16="http://schemas.microsoft.com/office/drawing/2014/main" id="{45110B51-44C8-4E83-89BC-CD4B1A14A8D9}"/>
              </a:ext>
            </a:extLst>
          </p:cNvPr>
          <p:cNvSpPr/>
          <p:nvPr/>
        </p:nvSpPr>
        <p:spPr>
          <a:xfrm rot="10800000" flipV="1">
            <a:off x="-20497800" y="-16154400"/>
            <a:ext cx="38978702" cy="33842213"/>
          </a:xfrm>
          <a:prstGeom prst="rtTriangle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>
            <a:glow>
              <a:schemeClr val="bg1"/>
            </a:glow>
            <a:outerShdw blurRad="304800" dist="88900" dir="8760000" sx="101000" sy="101000" algn="tl" rotWithShape="0">
              <a:prstClr val="black">
                <a:alpha val="5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3" name="Прямоугольный треугольник 12">
            <a:extLst>
              <a:ext uri="{FF2B5EF4-FFF2-40B4-BE49-F238E27FC236}">
                <a16:creationId xmlns:a16="http://schemas.microsoft.com/office/drawing/2014/main" id="{8C5B7481-BE0E-4094-888D-4B345FE5FF8B}"/>
              </a:ext>
            </a:extLst>
          </p:cNvPr>
          <p:cNvSpPr/>
          <p:nvPr/>
        </p:nvSpPr>
        <p:spPr>
          <a:xfrm rot="16450406">
            <a:off x="3077497" y="-10818393"/>
            <a:ext cx="33890856" cy="21636788"/>
          </a:xfrm>
          <a:prstGeom prst="rt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3DFC75-859D-430A-8606-59A2D67DA38D}"/>
              </a:ext>
            </a:extLst>
          </p:cNvPr>
          <p:cNvSpPr txBox="1"/>
          <p:nvPr/>
        </p:nvSpPr>
        <p:spPr>
          <a:xfrm>
            <a:off x="413657" y="-19228"/>
            <a:ext cx="11364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dirty="0">
                <a:solidFill>
                  <a:schemeClr val="bg1"/>
                </a:solidFill>
                <a:latin typeface="Candara Light" panose="020E0502030303020204" pitchFamily="34" charset="0"/>
              </a:rPr>
              <a:t>Отчёт о сотрудниках</a:t>
            </a:r>
            <a:endParaRPr lang="ru-RU" sz="3600" dirty="0">
              <a:solidFill>
                <a:schemeClr val="bg1"/>
              </a:solidFill>
              <a:latin typeface="Constantia" panose="02030602050306030303" pitchFamily="18" charset="0"/>
            </a:endParaRPr>
          </a:p>
        </p:txBody>
      </p:sp>
      <p:pic>
        <p:nvPicPr>
          <p:cNvPr id="2050" name="Picture 2" descr="Picture background">
            <a:extLst>
              <a:ext uri="{FF2B5EF4-FFF2-40B4-BE49-F238E27FC236}">
                <a16:creationId xmlns:a16="http://schemas.microsoft.com/office/drawing/2014/main" id="{C0E10CC1-0D56-4119-89F3-B2984B7D90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6300" y="5650154"/>
            <a:ext cx="973024" cy="979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Полилиния: фигура 28">
            <a:extLst>
              <a:ext uri="{FF2B5EF4-FFF2-40B4-BE49-F238E27FC236}">
                <a16:creationId xmlns:a16="http://schemas.microsoft.com/office/drawing/2014/main" id="{634593A8-81C4-4555-8854-4697FD95ED53}"/>
              </a:ext>
            </a:extLst>
          </p:cNvPr>
          <p:cNvSpPr/>
          <p:nvPr/>
        </p:nvSpPr>
        <p:spPr>
          <a:xfrm>
            <a:off x="7248393" y="3005090"/>
            <a:ext cx="16836" cy="16736"/>
          </a:xfrm>
          <a:custGeom>
            <a:avLst/>
            <a:gdLst>
              <a:gd name="connsiteX0" fmla="*/ 132 w 16836"/>
              <a:gd name="connsiteY0" fmla="*/ 48 h 16736"/>
              <a:gd name="connsiteX1" fmla="*/ 9657 w 16836"/>
              <a:gd name="connsiteY1" fmla="*/ 11954 h 16736"/>
              <a:gd name="connsiteX2" fmla="*/ 16801 w 16836"/>
              <a:gd name="connsiteY2" fmla="*/ 16716 h 16736"/>
              <a:gd name="connsiteX3" fmla="*/ 132 w 16836"/>
              <a:gd name="connsiteY3" fmla="*/ 48 h 16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836" h="16736">
                <a:moveTo>
                  <a:pt x="132" y="48"/>
                </a:moveTo>
                <a:cubicBezTo>
                  <a:pt x="-1058" y="-746"/>
                  <a:pt x="6063" y="8360"/>
                  <a:pt x="9657" y="11954"/>
                </a:cubicBezTo>
                <a:cubicBezTo>
                  <a:pt x="11681" y="13978"/>
                  <a:pt x="14512" y="14999"/>
                  <a:pt x="16801" y="16716"/>
                </a:cubicBezTo>
                <a:cubicBezTo>
                  <a:pt x="17699" y="17390"/>
                  <a:pt x="1322" y="842"/>
                  <a:pt x="132" y="48"/>
                </a:cubicBezTo>
                <a:close/>
              </a:path>
            </a:pathLst>
          </a:custGeom>
          <a:solidFill>
            <a:schemeClr val="accent3">
              <a:lumMod val="5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Rectangle 20">
            <a:extLst>
              <a:ext uri="{FF2B5EF4-FFF2-40B4-BE49-F238E27FC236}">
                <a16:creationId xmlns:a16="http://schemas.microsoft.com/office/drawing/2014/main" id="{EFD20E39-2805-485A-96A0-B81933A3DE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2" name="Rectangle 21">
            <a:extLst>
              <a:ext uri="{FF2B5EF4-FFF2-40B4-BE49-F238E27FC236}">
                <a16:creationId xmlns:a16="http://schemas.microsoft.com/office/drawing/2014/main" id="{82E87544-F978-4050-9FE7-F403C944E3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362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kumimoji="0" lang="en-US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6" name="Rectangle 22">
            <a:extLst>
              <a:ext uri="{FF2B5EF4-FFF2-40B4-BE49-F238E27FC236}">
                <a16:creationId xmlns:a16="http://schemas.microsoft.com/office/drawing/2014/main" id="{F148A771-1555-4876-AB39-CB00314E4B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8671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7" name="Rectangle 23">
            <a:extLst>
              <a:ext uri="{FF2B5EF4-FFF2-40B4-BE49-F238E27FC236}">
                <a16:creationId xmlns:a16="http://schemas.microsoft.com/office/drawing/2014/main" id="{C05BEDE0-0805-4418-A868-BD0D631420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1150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kumimoji="0" lang="en-US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Rectangle 24">
            <a:extLst>
              <a:ext uri="{FF2B5EF4-FFF2-40B4-BE49-F238E27FC236}">
                <a16:creationId xmlns:a16="http://schemas.microsoft.com/office/drawing/2014/main" id="{6E390384-8796-4E85-B02C-6F62E2AD63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696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9" name="Rectangle 25">
            <a:extLst>
              <a:ext uri="{FF2B5EF4-FFF2-40B4-BE49-F238E27FC236}">
                <a16:creationId xmlns:a16="http://schemas.microsoft.com/office/drawing/2014/main" id="{EF1E909E-219A-4632-9766-B8243621EC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888682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kumimoji="0" lang="en-US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" name="Rectangle 26">
            <a:extLst>
              <a:ext uri="{FF2B5EF4-FFF2-40B4-BE49-F238E27FC236}">
                <a16:creationId xmlns:a16="http://schemas.microsoft.com/office/drawing/2014/main" id="{AEE3F591-E9B9-4B18-BD18-4F7C2A611B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677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cxnSp>
        <p:nvCxnSpPr>
          <p:cNvPr id="24" name="Прямая соединительная линия 23">
            <a:extLst>
              <a:ext uri="{FF2B5EF4-FFF2-40B4-BE49-F238E27FC236}">
                <a16:creationId xmlns:a16="http://schemas.microsoft.com/office/drawing/2014/main" id="{830741AC-F79E-45EE-BF5B-EEA7718CC5C9}"/>
              </a:ext>
            </a:extLst>
          </p:cNvPr>
          <p:cNvCxnSpPr/>
          <p:nvPr/>
        </p:nvCxnSpPr>
        <p:spPr>
          <a:xfrm>
            <a:off x="104775" y="545250"/>
            <a:ext cx="12087225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3">
            <a:extLst>
              <a:ext uri="{FF2B5EF4-FFF2-40B4-BE49-F238E27FC236}">
                <a16:creationId xmlns:a16="http://schemas.microsoft.com/office/drawing/2014/main" id="{EFD9F8C4-A815-45FB-AF5F-4E41EDB806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005083" y="63479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BCD13BCC-8E10-4A36-8FE6-65383BC3E7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005083" y="621644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A52D2C47-A342-4823-B938-4B961AF248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005083" y="1018837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22" name="Рисунок 31">
            <a:extLst>
              <a:ext uri="{FF2B5EF4-FFF2-40B4-BE49-F238E27FC236}">
                <a16:creationId xmlns:a16="http://schemas.microsoft.com/office/drawing/2014/main" id="{54020C7C-F43B-48C2-A5B5-370097997E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152608" y="1091998"/>
            <a:ext cx="6115050" cy="5124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Рисунок 32">
            <a:extLst>
              <a:ext uri="{FF2B5EF4-FFF2-40B4-BE49-F238E27FC236}">
                <a16:creationId xmlns:a16="http://schemas.microsoft.com/office/drawing/2014/main" id="{7F291227-E295-4528-B2A0-27555A639E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037558" y="1091997"/>
            <a:ext cx="6124575" cy="397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C8BFA5AE-3DFA-486C-B9D5-2BD18BE32FED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1971674" y="1207848"/>
            <a:ext cx="8353426" cy="4442304"/>
          </a:xfrm>
          <a:prstGeom prst="rect">
            <a:avLst/>
          </a:prstGeom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2309E8CD-1131-46DD-BEA0-B803921B5DFE}"/>
              </a:ext>
            </a:extLst>
          </p:cNvPr>
          <p:cNvPicPr/>
          <p:nvPr/>
        </p:nvPicPr>
        <p:blipFill>
          <a:blip r:embed="rId7"/>
          <a:stretch>
            <a:fillRect/>
          </a:stretch>
        </p:blipFill>
        <p:spPr>
          <a:xfrm>
            <a:off x="14251030" y="1352553"/>
            <a:ext cx="8248652" cy="4152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29352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Прямоугольный треугольник 13">
            <a:extLst>
              <a:ext uri="{FF2B5EF4-FFF2-40B4-BE49-F238E27FC236}">
                <a16:creationId xmlns:a16="http://schemas.microsoft.com/office/drawing/2014/main" id="{45110B51-44C8-4E83-89BC-CD4B1A14A8D9}"/>
              </a:ext>
            </a:extLst>
          </p:cNvPr>
          <p:cNvSpPr/>
          <p:nvPr/>
        </p:nvSpPr>
        <p:spPr>
          <a:xfrm rot="10800000" flipV="1">
            <a:off x="-20497800" y="-16154400"/>
            <a:ext cx="38978702" cy="33842213"/>
          </a:xfrm>
          <a:prstGeom prst="rtTriangle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>
            <a:glow>
              <a:schemeClr val="bg1"/>
            </a:glow>
            <a:outerShdw blurRad="304800" dist="88900" dir="8760000" sx="101000" sy="101000" algn="tl" rotWithShape="0">
              <a:prstClr val="black">
                <a:alpha val="5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3" name="Прямоугольный треугольник 12">
            <a:extLst>
              <a:ext uri="{FF2B5EF4-FFF2-40B4-BE49-F238E27FC236}">
                <a16:creationId xmlns:a16="http://schemas.microsoft.com/office/drawing/2014/main" id="{8C5B7481-BE0E-4094-888D-4B345FE5FF8B}"/>
              </a:ext>
            </a:extLst>
          </p:cNvPr>
          <p:cNvSpPr/>
          <p:nvPr/>
        </p:nvSpPr>
        <p:spPr>
          <a:xfrm rot="16450406">
            <a:off x="3077497" y="-10818393"/>
            <a:ext cx="33890856" cy="21636788"/>
          </a:xfrm>
          <a:prstGeom prst="rt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3DFC75-859D-430A-8606-59A2D67DA38D}"/>
              </a:ext>
            </a:extLst>
          </p:cNvPr>
          <p:cNvSpPr txBox="1"/>
          <p:nvPr/>
        </p:nvSpPr>
        <p:spPr>
          <a:xfrm>
            <a:off x="413657" y="-19228"/>
            <a:ext cx="11364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dirty="0">
                <a:solidFill>
                  <a:schemeClr val="bg1"/>
                </a:solidFill>
                <a:latin typeface="Candara Light" panose="020E0502030303020204" pitchFamily="34" charset="0"/>
              </a:rPr>
              <a:t>Отчёт о сотрудниках</a:t>
            </a:r>
            <a:endParaRPr lang="ru-RU" sz="3600" dirty="0">
              <a:solidFill>
                <a:schemeClr val="bg1"/>
              </a:solidFill>
              <a:latin typeface="Constantia" panose="02030602050306030303" pitchFamily="18" charset="0"/>
            </a:endParaRPr>
          </a:p>
        </p:txBody>
      </p:sp>
      <p:pic>
        <p:nvPicPr>
          <p:cNvPr id="2050" name="Picture 2" descr="Picture background">
            <a:extLst>
              <a:ext uri="{FF2B5EF4-FFF2-40B4-BE49-F238E27FC236}">
                <a16:creationId xmlns:a16="http://schemas.microsoft.com/office/drawing/2014/main" id="{C0E10CC1-0D56-4119-89F3-B2984B7D90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6300" y="5650154"/>
            <a:ext cx="973024" cy="979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Полилиния: фигура 28">
            <a:extLst>
              <a:ext uri="{FF2B5EF4-FFF2-40B4-BE49-F238E27FC236}">
                <a16:creationId xmlns:a16="http://schemas.microsoft.com/office/drawing/2014/main" id="{634593A8-81C4-4555-8854-4697FD95ED53}"/>
              </a:ext>
            </a:extLst>
          </p:cNvPr>
          <p:cNvSpPr/>
          <p:nvPr/>
        </p:nvSpPr>
        <p:spPr>
          <a:xfrm>
            <a:off x="7248393" y="3005090"/>
            <a:ext cx="16836" cy="16736"/>
          </a:xfrm>
          <a:custGeom>
            <a:avLst/>
            <a:gdLst>
              <a:gd name="connsiteX0" fmla="*/ 132 w 16836"/>
              <a:gd name="connsiteY0" fmla="*/ 48 h 16736"/>
              <a:gd name="connsiteX1" fmla="*/ 9657 w 16836"/>
              <a:gd name="connsiteY1" fmla="*/ 11954 h 16736"/>
              <a:gd name="connsiteX2" fmla="*/ 16801 w 16836"/>
              <a:gd name="connsiteY2" fmla="*/ 16716 h 16736"/>
              <a:gd name="connsiteX3" fmla="*/ 132 w 16836"/>
              <a:gd name="connsiteY3" fmla="*/ 48 h 16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836" h="16736">
                <a:moveTo>
                  <a:pt x="132" y="48"/>
                </a:moveTo>
                <a:cubicBezTo>
                  <a:pt x="-1058" y="-746"/>
                  <a:pt x="6063" y="8360"/>
                  <a:pt x="9657" y="11954"/>
                </a:cubicBezTo>
                <a:cubicBezTo>
                  <a:pt x="11681" y="13978"/>
                  <a:pt x="14512" y="14999"/>
                  <a:pt x="16801" y="16716"/>
                </a:cubicBezTo>
                <a:cubicBezTo>
                  <a:pt x="17699" y="17390"/>
                  <a:pt x="1322" y="842"/>
                  <a:pt x="132" y="48"/>
                </a:cubicBezTo>
                <a:close/>
              </a:path>
            </a:pathLst>
          </a:custGeom>
          <a:solidFill>
            <a:schemeClr val="accent3">
              <a:lumMod val="5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Rectangle 20">
            <a:extLst>
              <a:ext uri="{FF2B5EF4-FFF2-40B4-BE49-F238E27FC236}">
                <a16:creationId xmlns:a16="http://schemas.microsoft.com/office/drawing/2014/main" id="{EFD20E39-2805-485A-96A0-B81933A3DE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2" name="Rectangle 21">
            <a:extLst>
              <a:ext uri="{FF2B5EF4-FFF2-40B4-BE49-F238E27FC236}">
                <a16:creationId xmlns:a16="http://schemas.microsoft.com/office/drawing/2014/main" id="{82E87544-F978-4050-9FE7-F403C944E3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362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kumimoji="0" lang="en-US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6" name="Rectangle 22">
            <a:extLst>
              <a:ext uri="{FF2B5EF4-FFF2-40B4-BE49-F238E27FC236}">
                <a16:creationId xmlns:a16="http://schemas.microsoft.com/office/drawing/2014/main" id="{F148A771-1555-4876-AB39-CB00314E4B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8671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7" name="Rectangle 23">
            <a:extLst>
              <a:ext uri="{FF2B5EF4-FFF2-40B4-BE49-F238E27FC236}">
                <a16:creationId xmlns:a16="http://schemas.microsoft.com/office/drawing/2014/main" id="{C05BEDE0-0805-4418-A868-BD0D631420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1150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kumimoji="0" lang="en-US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Rectangle 24">
            <a:extLst>
              <a:ext uri="{FF2B5EF4-FFF2-40B4-BE49-F238E27FC236}">
                <a16:creationId xmlns:a16="http://schemas.microsoft.com/office/drawing/2014/main" id="{6E390384-8796-4E85-B02C-6F62E2AD63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696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9" name="Rectangle 25">
            <a:extLst>
              <a:ext uri="{FF2B5EF4-FFF2-40B4-BE49-F238E27FC236}">
                <a16:creationId xmlns:a16="http://schemas.microsoft.com/office/drawing/2014/main" id="{EF1E909E-219A-4632-9766-B8243621EC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888682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kumimoji="0" lang="en-US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" name="Rectangle 26">
            <a:extLst>
              <a:ext uri="{FF2B5EF4-FFF2-40B4-BE49-F238E27FC236}">
                <a16:creationId xmlns:a16="http://schemas.microsoft.com/office/drawing/2014/main" id="{AEE3F591-E9B9-4B18-BD18-4F7C2A611B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677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cxnSp>
        <p:nvCxnSpPr>
          <p:cNvPr id="24" name="Прямая соединительная линия 23">
            <a:extLst>
              <a:ext uri="{FF2B5EF4-FFF2-40B4-BE49-F238E27FC236}">
                <a16:creationId xmlns:a16="http://schemas.microsoft.com/office/drawing/2014/main" id="{830741AC-F79E-45EE-BF5B-EEA7718CC5C9}"/>
              </a:ext>
            </a:extLst>
          </p:cNvPr>
          <p:cNvCxnSpPr/>
          <p:nvPr/>
        </p:nvCxnSpPr>
        <p:spPr>
          <a:xfrm>
            <a:off x="104775" y="545250"/>
            <a:ext cx="12087225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3">
            <a:extLst>
              <a:ext uri="{FF2B5EF4-FFF2-40B4-BE49-F238E27FC236}">
                <a16:creationId xmlns:a16="http://schemas.microsoft.com/office/drawing/2014/main" id="{EFD9F8C4-A815-45FB-AF5F-4E41EDB806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005083" y="63479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BCD13BCC-8E10-4A36-8FE6-65383BC3E7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005083" y="621644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A52D2C47-A342-4823-B938-4B961AF248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005083" y="1018837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C8BFA5AE-3DFA-486C-B9D5-2BD18BE32FED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-9873831" y="1207848"/>
            <a:ext cx="8353426" cy="4442304"/>
          </a:xfrm>
          <a:prstGeom prst="rect">
            <a:avLst/>
          </a:prstGeom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2309E8CD-1131-46DD-BEA0-B803921B5DFE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2024061" y="1352553"/>
            <a:ext cx="8248652" cy="4152894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807E991F-433A-4C67-9D7D-BE48C5173D38}"/>
              </a:ext>
            </a:extLst>
          </p:cNvPr>
          <p:cNvSpPr txBox="1"/>
          <p:nvPr/>
        </p:nvSpPr>
        <p:spPr>
          <a:xfrm>
            <a:off x="14110776" y="2614911"/>
            <a:ext cx="113646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5400" dirty="0">
                <a:solidFill>
                  <a:schemeClr val="bg1"/>
                </a:solidFill>
                <a:latin typeface="Candara Light" panose="020E0502030303020204" pitchFamily="34" charset="0"/>
              </a:rPr>
              <a:t>Запросы</a:t>
            </a:r>
            <a:endParaRPr lang="ru-RU" sz="5400" dirty="0">
              <a:solidFill>
                <a:schemeClr val="bg1"/>
              </a:solidFill>
              <a:latin typeface="Constantia" panose="02030602050306030303" pitchFamily="18" charset="0"/>
            </a:endParaRPr>
          </a:p>
        </p:txBody>
      </p:sp>
      <p:cxnSp>
        <p:nvCxnSpPr>
          <p:cNvPr id="32" name="Прямая соединительная линия 31">
            <a:extLst>
              <a:ext uri="{FF2B5EF4-FFF2-40B4-BE49-F238E27FC236}">
                <a16:creationId xmlns:a16="http://schemas.microsoft.com/office/drawing/2014/main" id="{F6FAF790-BFF1-4D81-B470-630A7B88649A}"/>
              </a:ext>
            </a:extLst>
          </p:cNvPr>
          <p:cNvCxnSpPr/>
          <p:nvPr/>
        </p:nvCxnSpPr>
        <p:spPr>
          <a:xfrm>
            <a:off x="13656673" y="3404297"/>
            <a:ext cx="12087225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976207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Picture background">
            <a:extLst>
              <a:ext uri="{FF2B5EF4-FFF2-40B4-BE49-F238E27FC236}">
                <a16:creationId xmlns:a16="http://schemas.microsoft.com/office/drawing/2014/main" id="{6E8A260C-8F2E-49CD-96B4-0A05CD6B5C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1000" contrast="-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01700"/>
            <a:ext cx="11639550" cy="7759700"/>
          </a:xfrm>
          <a:prstGeom prst="rect">
            <a:avLst/>
          </a:prstGeom>
          <a:noFill/>
          <a:effectLst>
            <a:glow>
              <a:schemeClr val="accent1"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Прямоугольный треугольник 25">
            <a:extLst>
              <a:ext uri="{FF2B5EF4-FFF2-40B4-BE49-F238E27FC236}">
                <a16:creationId xmlns:a16="http://schemas.microsoft.com/office/drawing/2014/main" id="{2E492963-23FE-4EEC-824E-C8589307EDAC}"/>
              </a:ext>
            </a:extLst>
          </p:cNvPr>
          <p:cNvSpPr/>
          <p:nvPr/>
        </p:nvSpPr>
        <p:spPr>
          <a:xfrm rot="10800000">
            <a:off x="-9544050" y="2404"/>
            <a:ext cx="21736050" cy="15885295"/>
          </a:xfrm>
          <a:prstGeom prst="rtTriangle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>
            <a:glow>
              <a:schemeClr val="bg1"/>
            </a:glow>
            <a:outerShdw blurRad="304800" dist="88900" dir="10020000" sx="104000" sy="104000" algn="tl" rotWithShape="0">
              <a:prstClr val="black">
                <a:alpha val="5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2062" name="Picture 14">
            <a:extLst>
              <a:ext uri="{FF2B5EF4-FFF2-40B4-BE49-F238E27FC236}">
                <a16:creationId xmlns:a16="http://schemas.microsoft.com/office/drawing/2014/main" id="{667B5633-B2CC-4C8E-9C8A-C805819445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116949" y="10256855"/>
            <a:ext cx="4588061" cy="4796618"/>
          </a:xfrm>
          <a:prstGeom prst="rect">
            <a:avLst/>
          </a:prstGeom>
          <a:noFill/>
          <a:effectLst>
            <a:outerShdw blurRad="279400" dist="38100" dir="18300000" rotWithShape="0">
              <a:prstClr val="black">
                <a:alpha val="40000"/>
              </a:prstClr>
            </a:outerShdw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C694487-DE73-4C78-B1FA-B2DFB86C98EA}"/>
              </a:ext>
            </a:extLst>
          </p:cNvPr>
          <p:cNvSpPr txBox="1"/>
          <p:nvPr/>
        </p:nvSpPr>
        <p:spPr>
          <a:xfrm>
            <a:off x="5791200" y="259050"/>
            <a:ext cx="612457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4000" dirty="0">
                <a:solidFill>
                  <a:schemeClr val="bg1"/>
                </a:solidFill>
                <a:latin typeface="Candara Light" panose="020E0502030303020204" pitchFamily="34" charset="0"/>
              </a:rPr>
              <a:t>Организационная схема отделения почты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184343CF-927B-4730-A587-CD65F4D443AD}"/>
              </a:ext>
            </a:extLst>
          </p:cNvPr>
          <p:cNvPicPr/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68073" y="259050"/>
            <a:ext cx="7600270" cy="6112721"/>
          </a:xfrm>
          <a:prstGeom prst="rect">
            <a:avLst/>
          </a:prstGeom>
        </p:spPr>
      </p:pic>
      <p:sp>
        <p:nvSpPr>
          <p:cNvPr id="11" name="Овал 10">
            <a:extLst>
              <a:ext uri="{FF2B5EF4-FFF2-40B4-BE49-F238E27FC236}">
                <a16:creationId xmlns:a16="http://schemas.microsoft.com/office/drawing/2014/main" id="{AF450B2C-5F66-44A0-8633-BFFB6A7C545B}"/>
              </a:ext>
            </a:extLst>
          </p:cNvPr>
          <p:cNvSpPr/>
          <p:nvPr/>
        </p:nvSpPr>
        <p:spPr>
          <a:xfrm>
            <a:off x="9008090" y="1641565"/>
            <a:ext cx="5539146" cy="5157358"/>
          </a:xfrm>
          <a:prstGeom prst="ellipse">
            <a:avLst/>
          </a:prstGeom>
          <a:blipFill>
            <a:blip r:embed="rId8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565531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Прямоугольный треугольник 13">
            <a:extLst>
              <a:ext uri="{FF2B5EF4-FFF2-40B4-BE49-F238E27FC236}">
                <a16:creationId xmlns:a16="http://schemas.microsoft.com/office/drawing/2014/main" id="{45110B51-44C8-4E83-89BC-CD4B1A14A8D9}"/>
              </a:ext>
            </a:extLst>
          </p:cNvPr>
          <p:cNvSpPr/>
          <p:nvPr/>
        </p:nvSpPr>
        <p:spPr>
          <a:xfrm rot="10800000" flipV="1">
            <a:off x="-20497800" y="-16154400"/>
            <a:ext cx="38978702" cy="33842213"/>
          </a:xfrm>
          <a:prstGeom prst="rtTriangle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>
            <a:glow>
              <a:schemeClr val="bg1"/>
            </a:glow>
            <a:outerShdw blurRad="304800" dist="88900" dir="8760000" sx="101000" sy="101000" algn="tl" rotWithShape="0">
              <a:prstClr val="black">
                <a:alpha val="5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3" name="Прямоугольный треугольник 12">
            <a:extLst>
              <a:ext uri="{FF2B5EF4-FFF2-40B4-BE49-F238E27FC236}">
                <a16:creationId xmlns:a16="http://schemas.microsoft.com/office/drawing/2014/main" id="{8C5B7481-BE0E-4094-888D-4B345FE5FF8B}"/>
              </a:ext>
            </a:extLst>
          </p:cNvPr>
          <p:cNvSpPr/>
          <p:nvPr/>
        </p:nvSpPr>
        <p:spPr>
          <a:xfrm rot="16450406">
            <a:off x="3077497" y="-10818393"/>
            <a:ext cx="33890856" cy="21636788"/>
          </a:xfrm>
          <a:prstGeom prst="rt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3DFC75-859D-430A-8606-59A2D67DA38D}"/>
              </a:ext>
            </a:extLst>
          </p:cNvPr>
          <p:cNvSpPr txBox="1"/>
          <p:nvPr/>
        </p:nvSpPr>
        <p:spPr>
          <a:xfrm>
            <a:off x="17387207" y="-19228"/>
            <a:ext cx="11364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dirty="0">
                <a:solidFill>
                  <a:schemeClr val="bg1"/>
                </a:solidFill>
                <a:latin typeface="Candara Light" panose="020E0502030303020204" pitchFamily="34" charset="0"/>
              </a:rPr>
              <a:t>Отчёт о сотрудниках</a:t>
            </a:r>
            <a:endParaRPr lang="ru-RU" sz="3600" dirty="0">
              <a:solidFill>
                <a:schemeClr val="bg1"/>
              </a:solidFill>
              <a:latin typeface="Constantia" panose="02030602050306030303" pitchFamily="18" charset="0"/>
            </a:endParaRPr>
          </a:p>
        </p:txBody>
      </p:sp>
      <p:pic>
        <p:nvPicPr>
          <p:cNvPr id="2050" name="Picture 2" descr="Picture background">
            <a:extLst>
              <a:ext uri="{FF2B5EF4-FFF2-40B4-BE49-F238E27FC236}">
                <a16:creationId xmlns:a16="http://schemas.microsoft.com/office/drawing/2014/main" id="{C0E10CC1-0D56-4119-89F3-B2984B7D90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6300" y="5650154"/>
            <a:ext cx="973024" cy="979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Полилиния: фигура 28">
            <a:extLst>
              <a:ext uri="{FF2B5EF4-FFF2-40B4-BE49-F238E27FC236}">
                <a16:creationId xmlns:a16="http://schemas.microsoft.com/office/drawing/2014/main" id="{634593A8-81C4-4555-8854-4697FD95ED53}"/>
              </a:ext>
            </a:extLst>
          </p:cNvPr>
          <p:cNvSpPr/>
          <p:nvPr/>
        </p:nvSpPr>
        <p:spPr>
          <a:xfrm>
            <a:off x="7248393" y="3005090"/>
            <a:ext cx="16836" cy="16736"/>
          </a:xfrm>
          <a:custGeom>
            <a:avLst/>
            <a:gdLst>
              <a:gd name="connsiteX0" fmla="*/ 132 w 16836"/>
              <a:gd name="connsiteY0" fmla="*/ 48 h 16736"/>
              <a:gd name="connsiteX1" fmla="*/ 9657 w 16836"/>
              <a:gd name="connsiteY1" fmla="*/ 11954 h 16736"/>
              <a:gd name="connsiteX2" fmla="*/ 16801 w 16836"/>
              <a:gd name="connsiteY2" fmla="*/ 16716 h 16736"/>
              <a:gd name="connsiteX3" fmla="*/ 132 w 16836"/>
              <a:gd name="connsiteY3" fmla="*/ 48 h 16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836" h="16736">
                <a:moveTo>
                  <a:pt x="132" y="48"/>
                </a:moveTo>
                <a:cubicBezTo>
                  <a:pt x="-1058" y="-746"/>
                  <a:pt x="6063" y="8360"/>
                  <a:pt x="9657" y="11954"/>
                </a:cubicBezTo>
                <a:cubicBezTo>
                  <a:pt x="11681" y="13978"/>
                  <a:pt x="14512" y="14999"/>
                  <a:pt x="16801" y="16716"/>
                </a:cubicBezTo>
                <a:cubicBezTo>
                  <a:pt x="17699" y="17390"/>
                  <a:pt x="1322" y="842"/>
                  <a:pt x="132" y="48"/>
                </a:cubicBezTo>
                <a:close/>
              </a:path>
            </a:pathLst>
          </a:custGeom>
          <a:solidFill>
            <a:schemeClr val="accent3">
              <a:lumMod val="5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Rectangle 20">
            <a:extLst>
              <a:ext uri="{FF2B5EF4-FFF2-40B4-BE49-F238E27FC236}">
                <a16:creationId xmlns:a16="http://schemas.microsoft.com/office/drawing/2014/main" id="{EFD20E39-2805-485A-96A0-B81933A3DE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2" name="Rectangle 21">
            <a:extLst>
              <a:ext uri="{FF2B5EF4-FFF2-40B4-BE49-F238E27FC236}">
                <a16:creationId xmlns:a16="http://schemas.microsoft.com/office/drawing/2014/main" id="{82E87544-F978-4050-9FE7-F403C944E3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362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kumimoji="0" lang="en-US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6" name="Rectangle 22">
            <a:extLst>
              <a:ext uri="{FF2B5EF4-FFF2-40B4-BE49-F238E27FC236}">
                <a16:creationId xmlns:a16="http://schemas.microsoft.com/office/drawing/2014/main" id="{F148A771-1555-4876-AB39-CB00314E4B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8671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7" name="Rectangle 23">
            <a:extLst>
              <a:ext uri="{FF2B5EF4-FFF2-40B4-BE49-F238E27FC236}">
                <a16:creationId xmlns:a16="http://schemas.microsoft.com/office/drawing/2014/main" id="{C05BEDE0-0805-4418-A868-BD0D631420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1150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kumimoji="0" lang="en-US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Rectangle 24">
            <a:extLst>
              <a:ext uri="{FF2B5EF4-FFF2-40B4-BE49-F238E27FC236}">
                <a16:creationId xmlns:a16="http://schemas.microsoft.com/office/drawing/2014/main" id="{6E390384-8796-4E85-B02C-6F62E2AD63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696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9" name="Rectangle 25">
            <a:extLst>
              <a:ext uri="{FF2B5EF4-FFF2-40B4-BE49-F238E27FC236}">
                <a16:creationId xmlns:a16="http://schemas.microsoft.com/office/drawing/2014/main" id="{EF1E909E-219A-4632-9766-B8243621EC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888682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kumimoji="0" lang="en-US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" name="Rectangle 26">
            <a:extLst>
              <a:ext uri="{FF2B5EF4-FFF2-40B4-BE49-F238E27FC236}">
                <a16:creationId xmlns:a16="http://schemas.microsoft.com/office/drawing/2014/main" id="{AEE3F591-E9B9-4B18-BD18-4F7C2A611B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677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cxnSp>
        <p:nvCxnSpPr>
          <p:cNvPr id="24" name="Прямая соединительная линия 23">
            <a:extLst>
              <a:ext uri="{FF2B5EF4-FFF2-40B4-BE49-F238E27FC236}">
                <a16:creationId xmlns:a16="http://schemas.microsoft.com/office/drawing/2014/main" id="{830741AC-F79E-45EE-BF5B-EEA7718CC5C9}"/>
              </a:ext>
            </a:extLst>
          </p:cNvPr>
          <p:cNvCxnSpPr/>
          <p:nvPr/>
        </p:nvCxnSpPr>
        <p:spPr>
          <a:xfrm>
            <a:off x="17078325" y="545250"/>
            <a:ext cx="12087225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3">
            <a:extLst>
              <a:ext uri="{FF2B5EF4-FFF2-40B4-BE49-F238E27FC236}">
                <a16:creationId xmlns:a16="http://schemas.microsoft.com/office/drawing/2014/main" id="{EFD9F8C4-A815-45FB-AF5F-4E41EDB806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005083" y="63479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BCD13BCC-8E10-4A36-8FE6-65383BC3E7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005083" y="621644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A52D2C47-A342-4823-B938-4B961AF248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005083" y="1018837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2309E8CD-1131-46DD-BEA0-B803921B5DFE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-12840506" y="1352553"/>
            <a:ext cx="8248652" cy="415289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45EE10F-D037-4886-8965-B89374567CFB}"/>
              </a:ext>
            </a:extLst>
          </p:cNvPr>
          <p:cNvSpPr txBox="1"/>
          <p:nvPr/>
        </p:nvSpPr>
        <p:spPr>
          <a:xfrm>
            <a:off x="413657" y="2614911"/>
            <a:ext cx="113646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5400" dirty="0">
                <a:solidFill>
                  <a:schemeClr val="bg1"/>
                </a:solidFill>
                <a:latin typeface="Candara Light" panose="020E0502030303020204" pitchFamily="34" charset="0"/>
              </a:rPr>
              <a:t>Запросы</a:t>
            </a:r>
            <a:endParaRPr lang="ru-RU" sz="5400" dirty="0">
              <a:solidFill>
                <a:schemeClr val="bg1"/>
              </a:solidFill>
              <a:latin typeface="Constantia" panose="02030602050306030303" pitchFamily="18" charset="0"/>
            </a:endParaRPr>
          </a:p>
        </p:txBody>
      </p:sp>
      <p:cxnSp>
        <p:nvCxnSpPr>
          <p:cNvPr id="22" name="Прямая соединительная линия 21">
            <a:extLst>
              <a:ext uri="{FF2B5EF4-FFF2-40B4-BE49-F238E27FC236}">
                <a16:creationId xmlns:a16="http://schemas.microsoft.com/office/drawing/2014/main" id="{22541B21-3B2C-4BAE-B086-6355DAB93E8C}"/>
              </a:ext>
            </a:extLst>
          </p:cNvPr>
          <p:cNvCxnSpPr/>
          <p:nvPr/>
        </p:nvCxnSpPr>
        <p:spPr>
          <a:xfrm>
            <a:off x="-40446" y="3404297"/>
            <a:ext cx="12087225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502578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Прямоугольный треугольник 13">
            <a:extLst>
              <a:ext uri="{FF2B5EF4-FFF2-40B4-BE49-F238E27FC236}">
                <a16:creationId xmlns:a16="http://schemas.microsoft.com/office/drawing/2014/main" id="{45110B51-44C8-4E83-89BC-CD4B1A14A8D9}"/>
              </a:ext>
            </a:extLst>
          </p:cNvPr>
          <p:cNvSpPr/>
          <p:nvPr/>
        </p:nvSpPr>
        <p:spPr>
          <a:xfrm rot="10800000" flipV="1">
            <a:off x="-20497800" y="-16154400"/>
            <a:ext cx="38978702" cy="33842213"/>
          </a:xfrm>
          <a:prstGeom prst="rtTriangle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>
            <a:glow>
              <a:schemeClr val="bg1"/>
            </a:glow>
            <a:outerShdw blurRad="304800" dist="88900" dir="8760000" sx="101000" sy="101000" algn="tl" rotWithShape="0">
              <a:prstClr val="black">
                <a:alpha val="5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3" name="Прямоугольный треугольник 12">
            <a:extLst>
              <a:ext uri="{FF2B5EF4-FFF2-40B4-BE49-F238E27FC236}">
                <a16:creationId xmlns:a16="http://schemas.microsoft.com/office/drawing/2014/main" id="{8C5B7481-BE0E-4094-888D-4B345FE5FF8B}"/>
              </a:ext>
            </a:extLst>
          </p:cNvPr>
          <p:cNvSpPr/>
          <p:nvPr/>
        </p:nvSpPr>
        <p:spPr>
          <a:xfrm rot="16450406">
            <a:off x="3077497" y="-10818393"/>
            <a:ext cx="33890856" cy="21636788"/>
          </a:xfrm>
          <a:prstGeom prst="rt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3DFC75-859D-430A-8606-59A2D67DA38D}"/>
              </a:ext>
            </a:extLst>
          </p:cNvPr>
          <p:cNvSpPr txBox="1"/>
          <p:nvPr/>
        </p:nvSpPr>
        <p:spPr>
          <a:xfrm>
            <a:off x="17387207" y="-19228"/>
            <a:ext cx="11364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dirty="0">
                <a:solidFill>
                  <a:schemeClr val="bg1"/>
                </a:solidFill>
                <a:latin typeface="Candara Light" panose="020E0502030303020204" pitchFamily="34" charset="0"/>
              </a:rPr>
              <a:t>Отчёт о сотрудниках</a:t>
            </a:r>
            <a:endParaRPr lang="ru-RU" sz="3600" dirty="0">
              <a:solidFill>
                <a:schemeClr val="bg1"/>
              </a:solidFill>
              <a:latin typeface="Constantia" panose="02030602050306030303" pitchFamily="18" charset="0"/>
            </a:endParaRPr>
          </a:p>
        </p:txBody>
      </p:sp>
      <p:sp>
        <p:nvSpPr>
          <p:cNvPr id="29" name="Полилиния: фигура 28">
            <a:extLst>
              <a:ext uri="{FF2B5EF4-FFF2-40B4-BE49-F238E27FC236}">
                <a16:creationId xmlns:a16="http://schemas.microsoft.com/office/drawing/2014/main" id="{634593A8-81C4-4555-8854-4697FD95ED53}"/>
              </a:ext>
            </a:extLst>
          </p:cNvPr>
          <p:cNvSpPr/>
          <p:nvPr/>
        </p:nvSpPr>
        <p:spPr>
          <a:xfrm>
            <a:off x="7248393" y="3005090"/>
            <a:ext cx="16836" cy="16736"/>
          </a:xfrm>
          <a:custGeom>
            <a:avLst/>
            <a:gdLst>
              <a:gd name="connsiteX0" fmla="*/ 132 w 16836"/>
              <a:gd name="connsiteY0" fmla="*/ 48 h 16736"/>
              <a:gd name="connsiteX1" fmla="*/ 9657 w 16836"/>
              <a:gd name="connsiteY1" fmla="*/ 11954 h 16736"/>
              <a:gd name="connsiteX2" fmla="*/ 16801 w 16836"/>
              <a:gd name="connsiteY2" fmla="*/ 16716 h 16736"/>
              <a:gd name="connsiteX3" fmla="*/ 132 w 16836"/>
              <a:gd name="connsiteY3" fmla="*/ 48 h 16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836" h="16736">
                <a:moveTo>
                  <a:pt x="132" y="48"/>
                </a:moveTo>
                <a:cubicBezTo>
                  <a:pt x="-1058" y="-746"/>
                  <a:pt x="6063" y="8360"/>
                  <a:pt x="9657" y="11954"/>
                </a:cubicBezTo>
                <a:cubicBezTo>
                  <a:pt x="11681" y="13978"/>
                  <a:pt x="14512" y="14999"/>
                  <a:pt x="16801" y="16716"/>
                </a:cubicBezTo>
                <a:cubicBezTo>
                  <a:pt x="17699" y="17390"/>
                  <a:pt x="1322" y="842"/>
                  <a:pt x="132" y="48"/>
                </a:cubicBezTo>
                <a:close/>
              </a:path>
            </a:pathLst>
          </a:custGeom>
          <a:solidFill>
            <a:schemeClr val="accent3">
              <a:lumMod val="5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Rectangle 20">
            <a:extLst>
              <a:ext uri="{FF2B5EF4-FFF2-40B4-BE49-F238E27FC236}">
                <a16:creationId xmlns:a16="http://schemas.microsoft.com/office/drawing/2014/main" id="{EFD20E39-2805-485A-96A0-B81933A3DE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2" name="Rectangle 21">
            <a:extLst>
              <a:ext uri="{FF2B5EF4-FFF2-40B4-BE49-F238E27FC236}">
                <a16:creationId xmlns:a16="http://schemas.microsoft.com/office/drawing/2014/main" id="{82E87544-F978-4050-9FE7-F403C944E3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362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kumimoji="0" lang="en-US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6" name="Rectangle 22">
            <a:extLst>
              <a:ext uri="{FF2B5EF4-FFF2-40B4-BE49-F238E27FC236}">
                <a16:creationId xmlns:a16="http://schemas.microsoft.com/office/drawing/2014/main" id="{F148A771-1555-4876-AB39-CB00314E4B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8671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7" name="Rectangle 23">
            <a:extLst>
              <a:ext uri="{FF2B5EF4-FFF2-40B4-BE49-F238E27FC236}">
                <a16:creationId xmlns:a16="http://schemas.microsoft.com/office/drawing/2014/main" id="{C05BEDE0-0805-4418-A868-BD0D631420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1150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kumimoji="0" lang="en-US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Rectangle 24">
            <a:extLst>
              <a:ext uri="{FF2B5EF4-FFF2-40B4-BE49-F238E27FC236}">
                <a16:creationId xmlns:a16="http://schemas.microsoft.com/office/drawing/2014/main" id="{6E390384-8796-4E85-B02C-6F62E2AD63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696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9" name="Rectangle 25">
            <a:extLst>
              <a:ext uri="{FF2B5EF4-FFF2-40B4-BE49-F238E27FC236}">
                <a16:creationId xmlns:a16="http://schemas.microsoft.com/office/drawing/2014/main" id="{EF1E909E-219A-4632-9766-B8243621EC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888682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kumimoji="0" lang="en-US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" name="Rectangle 26">
            <a:extLst>
              <a:ext uri="{FF2B5EF4-FFF2-40B4-BE49-F238E27FC236}">
                <a16:creationId xmlns:a16="http://schemas.microsoft.com/office/drawing/2014/main" id="{AEE3F591-E9B9-4B18-BD18-4F7C2A611B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677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cxnSp>
        <p:nvCxnSpPr>
          <p:cNvPr id="24" name="Прямая соединительная линия 23">
            <a:extLst>
              <a:ext uri="{FF2B5EF4-FFF2-40B4-BE49-F238E27FC236}">
                <a16:creationId xmlns:a16="http://schemas.microsoft.com/office/drawing/2014/main" id="{830741AC-F79E-45EE-BF5B-EEA7718CC5C9}"/>
              </a:ext>
            </a:extLst>
          </p:cNvPr>
          <p:cNvCxnSpPr/>
          <p:nvPr/>
        </p:nvCxnSpPr>
        <p:spPr>
          <a:xfrm>
            <a:off x="17078325" y="545250"/>
            <a:ext cx="12087225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3">
            <a:extLst>
              <a:ext uri="{FF2B5EF4-FFF2-40B4-BE49-F238E27FC236}">
                <a16:creationId xmlns:a16="http://schemas.microsoft.com/office/drawing/2014/main" id="{EFD9F8C4-A815-45FB-AF5F-4E41EDB806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005083" y="63479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BCD13BCC-8E10-4A36-8FE6-65383BC3E7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005083" y="621644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A52D2C47-A342-4823-B938-4B961AF248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005083" y="1018837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45EE10F-D037-4886-8965-B89374567CFB}"/>
              </a:ext>
            </a:extLst>
          </p:cNvPr>
          <p:cNvSpPr txBox="1"/>
          <p:nvPr/>
        </p:nvSpPr>
        <p:spPr>
          <a:xfrm>
            <a:off x="413657" y="-47803"/>
            <a:ext cx="113646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5400" dirty="0">
                <a:solidFill>
                  <a:schemeClr val="bg1"/>
                </a:solidFill>
                <a:latin typeface="Candara Light" panose="020E0502030303020204" pitchFamily="34" charset="0"/>
              </a:rPr>
              <a:t>Запросы</a:t>
            </a:r>
            <a:endParaRPr lang="ru-RU" sz="5400" dirty="0">
              <a:solidFill>
                <a:schemeClr val="bg1"/>
              </a:solidFill>
              <a:latin typeface="Constantia" panose="02030602050306030303" pitchFamily="18" charset="0"/>
            </a:endParaRPr>
          </a:p>
        </p:txBody>
      </p:sp>
      <p:cxnSp>
        <p:nvCxnSpPr>
          <p:cNvPr id="22" name="Прямая соединительная линия 21">
            <a:extLst>
              <a:ext uri="{FF2B5EF4-FFF2-40B4-BE49-F238E27FC236}">
                <a16:creationId xmlns:a16="http://schemas.microsoft.com/office/drawing/2014/main" id="{22541B21-3B2C-4BAE-B086-6355DAB93E8C}"/>
              </a:ext>
            </a:extLst>
          </p:cNvPr>
          <p:cNvCxnSpPr/>
          <p:nvPr/>
        </p:nvCxnSpPr>
        <p:spPr>
          <a:xfrm>
            <a:off x="-40446" y="741583"/>
            <a:ext cx="12087225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554" name="Рисунок 35">
            <a:extLst>
              <a:ext uri="{FF2B5EF4-FFF2-40B4-BE49-F238E27FC236}">
                <a16:creationId xmlns:a16="http://schemas.microsoft.com/office/drawing/2014/main" id="{829641B5-2CE8-43AB-828C-7329A49EBE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254" y="1275667"/>
            <a:ext cx="4476750" cy="346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3" name="Рисунок 36">
            <a:extLst>
              <a:ext uri="{FF2B5EF4-FFF2-40B4-BE49-F238E27FC236}">
                <a16:creationId xmlns:a16="http://schemas.microsoft.com/office/drawing/2014/main" id="{704EA265-2B5F-45F3-9F29-438DBDA5D6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254" y="4742767"/>
            <a:ext cx="5343525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3">
            <a:extLst>
              <a:ext uri="{FF2B5EF4-FFF2-40B4-BE49-F238E27FC236}">
                <a16:creationId xmlns:a16="http://schemas.microsoft.com/office/drawing/2014/main" id="{80CE0762-10DA-430E-89BB-40897BD2A7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6473" y="1124076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FF8791FB-573C-414E-977D-A78C621A3E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673" y="5048376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22B73AA5-84E1-48F8-8CAB-AE4A28CACE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673" y="5886576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23559" name="Рисунок 37">
            <a:extLst>
              <a:ext uri="{FF2B5EF4-FFF2-40B4-BE49-F238E27FC236}">
                <a16:creationId xmlns:a16="http://schemas.microsoft.com/office/drawing/2014/main" id="{C7869F3B-7F2A-4F62-AD41-6B2810FF00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489" y="3086000"/>
            <a:ext cx="5610225" cy="300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8" name="Рисунок 38">
            <a:extLst>
              <a:ext uri="{FF2B5EF4-FFF2-40B4-BE49-F238E27FC236}">
                <a16:creationId xmlns:a16="http://schemas.microsoft.com/office/drawing/2014/main" id="{D3DF0097-1F09-4954-98FF-E58D041F65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00" y="6096126"/>
            <a:ext cx="10138064" cy="285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DB9A4B8-080B-44A5-AC61-3E00F4DCE8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74E62DB-0781-4064-98D5-5A04F52A11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37528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2050" name="Picture 2" descr="Picture background">
            <a:extLst>
              <a:ext uri="{FF2B5EF4-FFF2-40B4-BE49-F238E27FC236}">
                <a16:creationId xmlns:a16="http://schemas.microsoft.com/office/drawing/2014/main" id="{C0E10CC1-0D56-4119-89F3-B2984B7D90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6300" y="5650154"/>
            <a:ext cx="973024" cy="979372"/>
          </a:xfrm>
          <a:prstGeom prst="rect">
            <a:avLst/>
          </a:prstGeom>
          <a:noFill/>
          <a:effectLst>
            <a:outerShdw blurRad="3302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Рисунок 39">
            <a:extLst>
              <a:ext uri="{FF2B5EF4-FFF2-40B4-BE49-F238E27FC236}">
                <a16:creationId xmlns:a16="http://schemas.microsoft.com/office/drawing/2014/main" id="{C6B429BB-8752-40B4-A19A-554D693FD7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274" y="7600849"/>
            <a:ext cx="3413938" cy="300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Рисунок 40">
            <a:extLst>
              <a:ext uri="{FF2B5EF4-FFF2-40B4-BE49-F238E27FC236}">
                <a16:creationId xmlns:a16="http://schemas.microsoft.com/office/drawing/2014/main" id="{1D50F1ED-25D5-4E70-9F3F-531330201E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320" y="10602604"/>
            <a:ext cx="5781675" cy="866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Рисунок 41">
            <a:extLst>
              <a:ext uri="{FF2B5EF4-FFF2-40B4-BE49-F238E27FC236}">
                <a16:creationId xmlns:a16="http://schemas.microsoft.com/office/drawing/2014/main" id="{0D754FCF-F54B-4BD6-996C-6C5E8A47D9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3089" y="7980792"/>
            <a:ext cx="3506367" cy="1872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Рисунок 42">
            <a:extLst>
              <a:ext uri="{FF2B5EF4-FFF2-40B4-BE49-F238E27FC236}">
                <a16:creationId xmlns:a16="http://schemas.microsoft.com/office/drawing/2014/main" id="{2C94E41A-BD62-4D51-A031-11EBAA606E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3089" y="9854788"/>
            <a:ext cx="3081743" cy="2933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998037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Прямоугольный треугольник 13">
            <a:extLst>
              <a:ext uri="{FF2B5EF4-FFF2-40B4-BE49-F238E27FC236}">
                <a16:creationId xmlns:a16="http://schemas.microsoft.com/office/drawing/2014/main" id="{45110B51-44C8-4E83-89BC-CD4B1A14A8D9}"/>
              </a:ext>
            </a:extLst>
          </p:cNvPr>
          <p:cNvSpPr/>
          <p:nvPr/>
        </p:nvSpPr>
        <p:spPr>
          <a:xfrm rot="10800000" flipV="1">
            <a:off x="-20497800" y="-16154400"/>
            <a:ext cx="38978702" cy="33842213"/>
          </a:xfrm>
          <a:prstGeom prst="rtTriangle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>
            <a:glow>
              <a:schemeClr val="bg1"/>
            </a:glow>
            <a:outerShdw blurRad="304800" dist="88900" dir="8760000" sx="101000" sy="101000" algn="tl" rotWithShape="0">
              <a:prstClr val="black">
                <a:alpha val="5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3" name="Прямоугольный треугольник 12">
            <a:extLst>
              <a:ext uri="{FF2B5EF4-FFF2-40B4-BE49-F238E27FC236}">
                <a16:creationId xmlns:a16="http://schemas.microsoft.com/office/drawing/2014/main" id="{8C5B7481-BE0E-4094-888D-4B345FE5FF8B}"/>
              </a:ext>
            </a:extLst>
          </p:cNvPr>
          <p:cNvSpPr/>
          <p:nvPr/>
        </p:nvSpPr>
        <p:spPr>
          <a:xfrm rot="16450406">
            <a:off x="3077497" y="-10818393"/>
            <a:ext cx="33890856" cy="21636788"/>
          </a:xfrm>
          <a:prstGeom prst="rt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3DFC75-859D-430A-8606-59A2D67DA38D}"/>
              </a:ext>
            </a:extLst>
          </p:cNvPr>
          <p:cNvSpPr txBox="1"/>
          <p:nvPr/>
        </p:nvSpPr>
        <p:spPr>
          <a:xfrm>
            <a:off x="17387207" y="-19228"/>
            <a:ext cx="11364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dirty="0">
                <a:solidFill>
                  <a:schemeClr val="bg1"/>
                </a:solidFill>
                <a:latin typeface="Candara Light" panose="020E0502030303020204" pitchFamily="34" charset="0"/>
              </a:rPr>
              <a:t>Отчёт о сотрудниках</a:t>
            </a:r>
            <a:endParaRPr lang="ru-RU" sz="3600" dirty="0">
              <a:solidFill>
                <a:schemeClr val="bg1"/>
              </a:solidFill>
              <a:latin typeface="Constantia" panose="02030602050306030303" pitchFamily="18" charset="0"/>
            </a:endParaRPr>
          </a:p>
        </p:txBody>
      </p:sp>
      <p:sp>
        <p:nvSpPr>
          <p:cNvPr id="29" name="Полилиния: фигура 28">
            <a:extLst>
              <a:ext uri="{FF2B5EF4-FFF2-40B4-BE49-F238E27FC236}">
                <a16:creationId xmlns:a16="http://schemas.microsoft.com/office/drawing/2014/main" id="{634593A8-81C4-4555-8854-4697FD95ED53}"/>
              </a:ext>
            </a:extLst>
          </p:cNvPr>
          <p:cNvSpPr/>
          <p:nvPr/>
        </p:nvSpPr>
        <p:spPr>
          <a:xfrm>
            <a:off x="7248393" y="3005090"/>
            <a:ext cx="16836" cy="16736"/>
          </a:xfrm>
          <a:custGeom>
            <a:avLst/>
            <a:gdLst>
              <a:gd name="connsiteX0" fmla="*/ 132 w 16836"/>
              <a:gd name="connsiteY0" fmla="*/ 48 h 16736"/>
              <a:gd name="connsiteX1" fmla="*/ 9657 w 16836"/>
              <a:gd name="connsiteY1" fmla="*/ 11954 h 16736"/>
              <a:gd name="connsiteX2" fmla="*/ 16801 w 16836"/>
              <a:gd name="connsiteY2" fmla="*/ 16716 h 16736"/>
              <a:gd name="connsiteX3" fmla="*/ 132 w 16836"/>
              <a:gd name="connsiteY3" fmla="*/ 48 h 16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836" h="16736">
                <a:moveTo>
                  <a:pt x="132" y="48"/>
                </a:moveTo>
                <a:cubicBezTo>
                  <a:pt x="-1058" y="-746"/>
                  <a:pt x="6063" y="8360"/>
                  <a:pt x="9657" y="11954"/>
                </a:cubicBezTo>
                <a:cubicBezTo>
                  <a:pt x="11681" y="13978"/>
                  <a:pt x="14512" y="14999"/>
                  <a:pt x="16801" y="16716"/>
                </a:cubicBezTo>
                <a:cubicBezTo>
                  <a:pt x="17699" y="17390"/>
                  <a:pt x="1322" y="842"/>
                  <a:pt x="132" y="48"/>
                </a:cubicBezTo>
                <a:close/>
              </a:path>
            </a:pathLst>
          </a:custGeom>
          <a:solidFill>
            <a:schemeClr val="accent3">
              <a:lumMod val="5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Rectangle 20">
            <a:extLst>
              <a:ext uri="{FF2B5EF4-FFF2-40B4-BE49-F238E27FC236}">
                <a16:creationId xmlns:a16="http://schemas.microsoft.com/office/drawing/2014/main" id="{EFD20E39-2805-485A-96A0-B81933A3DE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2" name="Rectangle 21">
            <a:extLst>
              <a:ext uri="{FF2B5EF4-FFF2-40B4-BE49-F238E27FC236}">
                <a16:creationId xmlns:a16="http://schemas.microsoft.com/office/drawing/2014/main" id="{82E87544-F978-4050-9FE7-F403C944E3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362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kumimoji="0" lang="en-US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6" name="Rectangle 22">
            <a:extLst>
              <a:ext uri="{FF2B5EF4-FFF2-40B4-BE49-F238E27FC236}">
                <a16:creationId xmlns:a16="http://schemas.microsoft.com/office/drawing/2014/main" id="{F148A771-1555-4876-AB39-CB00314E4B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8671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7" name="Rectangle 23">
            <a:extLst>
              <a:ext uri="{FF2B5EF4-FFF2-40B4-BE49-F238E27FC236}">
                <a16:creationId xmlns:a16="http://schemas.microsoft.com/office/drawing/2014/main" id="{C05BEDE0-0805-4418-A868-BD0D631420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1150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kumimoji="0" lang="en-US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Rectangle 24">
            <a:extLst>
              <a:ext uri="{FF2B5EF4-FFF2-40B4-BE49-F238E27FC236}">
                <a16:creationId xmlns:a16="http://schemas.microsoft.com/office/drawing/2014/main" id="{6E390384-8796-4E85-B02C-6F62E2AD63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696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9" name="Rectangle 25">
            <a:extLst>
              <a:ext uri="{FF2B5EF4-FFF2-40B4-BE49-F238E27FC236}">
                <a16:creationId xmlns:a16="http://schemas.microsoft.com/office/drawing/2014/main" id="{EF1E909E-219A-4632-9766-B8243621EC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888682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kumimoji="0" lang="en-US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" name="Rectangle 26">
            <a:extLst>
              <a:ext uri="{FF2B5EF4-FFF2-40B4-BE49-F238E27FC236}">
                <a16:creationId xmlns:a16="http://schemas.microsoft.com/office/drawing/2014/main" id="{AEE3F591-E9B9-4B18-BD18-4F7C2A611B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677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cxnSp>
        <p:nvCxnSpPr>
          <p:cNvPr id="24" name="Прямая соединительная линия 23">
            <a:extLst>
              <a:ext uri="{FF2B5EF4-FFF2-40B4-BE49-F238E27FC236}">
                <a16:creationId xmlns:a16="http://schemas.microsoft.com/office/drawing/2014/main" id="{830741AC-F79E-45EE-BF5B-EEA7718CC5C9}"/>
              </a:ext>
            </a:extLst>
          </p:cNvPr>
          <p:cNvCxnSpPr/>
          <p:nvPr/>
        </p:nvCxnSpPr>
        <p:spPr>
          <a:xfrm>
            <a:off x="17078325" y="545250"/>
            <a:ext cx="12087225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3">
            <a:extLst>
              <a:ext uri="{FF2B5EF4-FFF2-40B4-BE49-F238E27FC236}">
                <a16:creationId xmlns:a16="http://schemas.microsoft.com/office/drawing/2014/main" id="{EFD9F8C4-A815-45FB-AF5F-4E41EDB806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005083" y="63479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BCD13BCC-8E10-4A36-8FE6-65383BC3E7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005083" y="621644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A52D2C47-A342-4823-B938-4B961AF248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005083" y="1018837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45EE10F-D037-4886-8965-B89374567CFB}"/>
              </a:ext>
            </a:extLst>
          </p:cNvPr>
          <p:cNvSpPr txBox="1"/>
          <p:nvPr/>
        </p:nvSpPr>
        <p:spPr>
          <a:xfrm>
            <a:off x="413657" y="-47803"/>
            <a:ext cx="113646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5400" dirty="0">
                <a:solidFill>
                  <a:schemeClr val="bg1"/>
                </a:solidFill>
                <a:latin typeface="Candara Light" panose="020E0502030303020204" pitchFamily="34" charset="0"/>
              </a:rPr>
              <a:t>Запросы</a:t>
            </a:r>
            <a:endParaRPr lang="ru-RU" sz="5400" dirty="0">
              <a:solidFill>
                <a:schemeClr val="bg1"/>
              </a:solidFill>
              <a:latin typeface="Constantia" panose="02030602050306030303" pitchFamily="18" charset="0"/>
            </a:endParaRPr>
          </a:p>
        </p:txBody>
      </p:sp>
      <p:cxnSp>
        <p:nvCxnSpPr>
          <p:cNvPr id="22" name="Прямая соединительная линия 21">
            <a:extLst>
              <a:ext uri="{FF2B5EF4-FFF2-40B4-BE49-F238E27FC236}">
                <a16:creationId xmlns:a16="http://schemas.microsoft.com/office/drawing/2014/main" id="{22541B21-3B2C-4BAE-B086-6355DAB93E8C}"/>
              </a:ext>
            </a:extLst>
          </p:cNvPr>
          <p:cNvCxnSpPr/>
          <p:nvPr/>
        </p:nvCxnSpPr>
        <p:spPr>
          <a:xfrm>
            <a:off x="-40446" y="741583"/>
            <a:ext cx="12087225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554" name="Рисунок 35">
            <a:extLst>
              <a:ext uri="{FF2B5EF4-FFF2-40B4-BE49-F238E27FC236}">
                <a16:creationId xmlns:a16="http://schemas.microsoft.com/office/drawing/2014/main" id="{829641B5-2CE8-43AB-828C-7329A49EBE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869027" y="1275667"/>
            <a:ext cx="4476750" cy="346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3" name="Рисунок 36">
            <a:extLst>
              <a:ext uri="{FF2B5EF4-FFF2-40B4-BE49-F238E27FC236}">
                <a16:creationId xmlns:a16="http://schemas.microsoft.com/office/drawing/2014/main" id="{704EA265-2B5F-45F3-9F29-438DBDA5D6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869027" y="4742767"/>
            <a:ext cx="5343525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3">
            <a:extLst>
              <a:ext uri="{FF2B5EF4-FFF2-40B4-BE49-F238E27FC236}">
                <a16:creationId xmlns:a16="http://schemas.microsoft.com/office/drawing/2014/main" id="{80CE0762-10DA-430E-89BB-40897BD2A7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6473" y="1124076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FF8791FB-573C-414E-977D-A78C621A3E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673" y="5048376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22B73AA5-84E1-48F8-8CAB-AE4A28CACE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673" y="5886576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23559" name="Рисунок 37">
            <a:extLst>
              <a:ext uri="{FF2B5EF4-FFF2-40B4-BE49-F238E27FC236}">
                <a16:creationId xmlns:a16="http://schemas.microsoft.com/office/drawing/2014/main" id="{C7869F3B-7F2A-4F62-AD41-6B2810FF00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403792" y="3086000"/>
            <a:ext cx="5610225" cy="300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8" name="Рисунок 38">
            <a:extLst>
              <a:ext uri="{FF2B5EF4-FFF2-40B4-BE49-F238E27FC236}">
                <a16:creationId xmlns:a16="http://schemas.microsoft.com/office/drawing/2014/main" id="{D3DF0097-1F09-4954-98FF-E58D041F65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179281" y="6096126"/>
            <a:ext cx="10138064" cy="285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DB9A4B8-080B-44A5-AC61-3E00F4DCE8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74E62DB-0781-4064-98D5-5A04F52A11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37528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2050" name="Picture 2" descr="Picture background">
            <a:extLst>
              <a:ext uri="{FF2B5EF4-FFF2-40B4-BE49-F238E27FC236}">
                <a16:creationId xmlns:a16="http://schemas.microsoft.com/office/drawing/2014/main" id="{C0E10CC1-0D56-4119-89F3-B2984B7D90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6300" y="5650154"/>
            <a:ext cx="973024" cy="979372"/>
          </a:xfrm>
          <a:prstGeom prst="rect">
            <a:avLst/>
          </a:prstGeom>
          <a:noFill/>
          <a:effectLst>
            <a:outerShdw blurRad="3302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74" name="Рисунок 39">
            <a:extLst>
              <a:ext uri="{FF2B5EF4-FFF2-40B4-BE49-F238E27FC236}">
                <a16:creationId xmlns:a16="http://schemas.microsoft.com/office/drawing/2014/main" id="{FAF19BA9-CE9F-48F7-8492-F1EEB11890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9990" y="1159910"/>
            <a:ext cx="3413938" cy="300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73" name="Рисунок 40">
            <a:extLst>
              <a:ext uri="{FF2B5EF4-FFF2-40B4-BE49-F238E27FC236}">
                <a16:creationId xmlns:a16="http://schemas.microsoft.com/office/drawing/2014/main" id="{78FA1D73-EA9C-4B33-8B9D-684F86860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3036" y="4161665"/>
            <a:ext cx="5781675" cy="866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3">
            <a:extLst>
              <a:ext uri="{FF2B5EF4-FFF2-40B4-BE49-F238E27FC236}">
                <a16:creationId xmlns:a16="http://schemas.microsoft.com/office/drawing/2014/main" id="{06DF6330-17A8-4A1C-A193-DFB053F7AF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43DE6976-9AEC-4775-92E4-9F4975BED7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50101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25" name="Rectangle 5">
            <a:extLst>
              <a:ext uri="{FF2B5EF4-FFF2-40B4-BE49-F238E27FC236}">
                <a16:creationId xmlns:a16="http://schemas.microsoft.com/office/drawing/2014/main" id="{7C19C5BC-016C-4C93-AD5F-740ABA9AA5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587692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28679" name="Рисунок 41">
            <a:extLst>
              <a:ext uri="{FF2B5EF4-FFF2-40B4-BE49-F238E27FC236}">
                <a16:creationId xmlns:a16="http://schemas.microsoft.com/office/drawing/2014/main" id="{926F71D2-853E-4F5B-8056-E27A2D8472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9805" y="1539853"/>
            <a:ext cx="3506367" cy="1872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78" name="Рисунок 42">
            <a:extLst>
              <a:ext uri="{FF2B5EF4-FFF2-40B4-BE49-F238E27FC236}">
                <a16:creationId xmlns:a16="http://schemas.microsoft.com/office/drawing/2014/main" id="{E4A1012C-6D3C-4C2E-8C46-3C8CEDBE0C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9805" y="3413849"/>
            <a:ext cx="3081743" cy="2933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Rectangle 8">
            <a:extLst>
              <a:ext uri="{FF2B5EF4-FFF2-40B4-BE49-F238E27FC236}">
                <a16:creationId xmlns:a16="http://schemas.microsoft.com/office/drawing/2014/main" id="{1191362B-FB97-44D7-9489-66437C862A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40778" y="-27616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27" name="Rectangle 9">
            <a:extLst>
              <a:ext uri="{FF2B5EF4-FFF2-40B4-BE49-F238E27FC236}">
                <a16:creationId xmlns:a16="http://schemas.microsoft.com/office/drawing/2014/main" id="{CF4C1E4C-DAFC-49A2-A033-9E6E0F2E70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97978" y="295280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28" name="Rectangle 10">
            <a:extLst>
              <a:ext uri="{FF2B5EF4-FFF2-40B4-BE49-F238E27FC236}">
                <a16:creationId xmlns:a16="http://schemas.microsoft.com/office/drawing/2014/main" id="{0DD6466E-E8AD-40C9-BB82-4586A4E48E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97978" y="729620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28684" name="Рисунок 43">
            <a:extLst>
              <a:ext uri="{FF2B5EF4-FFF2-40B4-BE49-F238E27FC236}">
                <a16:creationId xmlns:a16="http://schemas.microsoft.com/office/drawing/2014/main" id="{E9B00193-AB23-4459-997C-368CE49784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8012741"/>
            <a:ext cx="3846287" cy="2761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83" name="Рисунок 44">
            <a:extLst>
              <a:ext uri="{FF2B5EF4-FFF2-40B4-BE49-F238E27FC236}">
                <a16:creationId xmlns:a16="http://schemas.microsoft.com/office/drawing/2014/main" id="{54007431-C11D-425E-A2EF-04F31006C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773824"/>
            <a:ext cx="5600700" cy="2486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Rectangle 13">
            <a:extLst>
              <a:ext uri="{FF2B5EF4-FFF2-40B4-BE49-F238E27FC236}">
                <a16:creationId xmlns:a16="http://schemas.microsoft.com/office/drawing/2014/main" id="{59A8D8EC-B879-4DB9-9C28-D171F0EB28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555541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31" name="Rectangle 14">
            <a:extLst>
              <a:ext uri="{FF2B5EF4-FFF2-40B4-BE49-F238E27FC236}">
                <a16:creationId xmlns:a16="http://schemas.microsoft.com/office/drawing/2014/main" id="{60B72310-C6AD-42C2-93FB-0CFE5D1074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1184179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32" name="Rectangle 15">
            <a:extLst>
              <a:ext uri="{FF2B5EF4-FFF2-40B4-BE49-F238E27FC236}">
                <a16:creationId xmlns:a16="http://schemas.microsoft.com/office/drawing/2014/main" id="{A2B6C394-EE23-4CB9-BA34-0120AFC012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14327816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46" name="Рисунок 45">
            <a:extLst>
              <a:ext uri="{FF2B5EF4-FFF2-40B4-BE49-F238E27FC236}">
                <a16:creationId xmlns:a16="http://schemas.microsoft.com/office/drawing/2014/main" id="{2F408F63-86FA-4890-B0FE-A62F9F7E7E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673" y="9080708"/>
            <a:ext cx="3857950" cy="2497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Рисунок 46">
            <a:extLst>
              <a:ext uri="{FF2B5EF4-FFF2-40B4-BE49-F238E27FC236}">
                <a16:creationId xmlns:a16="http://schemas.microsoft.com/office/drawing/2014/main" id="{C8952C9E-D854-49DF-B6BB-CA47D49B48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0986" y="11574483"/>
            <a:ext cx="2176637" cy="920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637229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Прямоугольный треугольник 13">
            <a:extLst>
              <a:ext uri="{FF2B5EF4-FFF2-40B4-BE49-F238E27FC236}">
                <a16:creationId xmlns:a16="http://schemas.microsoft.com/office/drawing/2014/main" id="{45110B51-44C8-4E83-89BC-CD4B1A14A8D9}"/>
              </a:ext>
            </a:extLst>
          </p:cNvPr>
          <p:cNvSpPr/>
          <p:nvPr/>
        </p:nvSpPr>
        <p:spPr>
          <a:xfrm rot="10800000" flipV="1">
            <a:off x="-20497800" y="-16154400"/>
            <a:ext cx="38978702" cy="33842213"/>
          </a:xfrm>
          <a:prstGeom prst="rtTriangle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>
            <a:glow>
              <a:schemeClr val="bg1"/>
            </a:glow>
            <a:outerShdw blurRad="304800" dist="88900" dir="8760000" sx="101000" sy="101000" algn="tl" rotWithShape="0">
              <a:prstClr val="black">
                <a:alpha val="5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3" name="Прямоугольный треугольник 12">
            <a:extLst>
              <a:ext uri="{FF2B5EF4-FFF2-40B4-BE49-F238E27FC236}">
                <a16:creationId xmlns:a16="http://schemas.microsoft.com/office/drawing/2014/main" id="{8C5B7481-BE0E-4094-888D-4B345FE5FF8B}"/>
              </a:ext>
            </a:extLst>
          </p:cNvPr>
          <p:cNvSpPr/>
          <p:nvPr/>
        </p:nvSpPr>
        <p:spPr>
          <a:xfrm rot="16450406">
            <a:off x="3077497" y="-10818393"/>
            <a:ext cx="33890856" cy="21636788"/>
          </a:xfrm>
          <a:prstGeom prst="rt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3DFC75-859D-430A-8606-59A2D67DA38D}"/>
              </a:ext>
            </a:extLst>
          </p:cNvPr>
          <p:cNvSpPr txBox="1"/>
          <p:nvPr/>
        </p:nvSpPr>
        <p:spPr>
          <a:xfrm>
            <a:off x="17387207" y="-19228"/>
            <a:ext cx="11364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dirty="0">
                <a:solidFill>
                  <a:schemeClr val="bg1"/>
                </a:solidFill>
                <a:latin typeface="Candara Light" panose="020E0502030303020204" pitchFamily="34" charset="0"/>
              </a:rPr>
              <a:t>Отчёт о сотрудниках</a:t>
            </a:r>
            <a:endParaRPr lang="ru-RU" sz="3600" dirty="0">
              <a:solidFill>
                <a:schemeClr val="bg1"/>
              </a:solidFill>
              <a:latin typeface="Constantia" panose="02030602050306030303" pitchFamily="18" charset="0"/>
            </a:endParaRPr>
          </a:p>
        </p:txBody>
      </p:sp>
      <p:sp>
        <p:nvSpPr>
          <p:cNvPr id="29" name="Полилиния: фигура 28">
            <a:extLst>
              <a:ext uri="{FF2B5EF4-FFF2-40B4-BE49-F238E27FC236}">
                <a16:creationId xmlns:a16="http://schemas.microsoft.com/office/drawing/2014/main" id="{634593A8-81C4-4555-8854-4697FD95ED53}"/>
              </a:ext>
            </a:extLst>
          </p:cNvPr>
          <p:cNvSpPr/>
          <p:nvPr/>
        </p:nvSpPr>
        <p:spPr>
          <a:xfrm>
            <a:off x="7248393" y="3005090"/>
            <a:ext cx="16836" cy="16736"/>
          </a:xfrm>
          <a:custGeom>
            <a:avLst/>
            <a:gdLst>
              <a:gd name="connsiteX0" fmla="*/ 132 w 16836"/>
              <a:gd name="connsiteY0" fmla="*/ 48 h 16736"/>
              <a:gd name="connsiteX1" fmla="*/ 9657 w 16836"/>
              <a:gd name="connsiteY1" fmla="*/ 11954 h 16736"/>
              <a:gd name="connsiteX2" fmla="*/ 16801 w 16836"/>
              <a:gd name="connsiteY2" fmla="*/ 16716 h 16736"/>
              <a:gd name="connsiteX3" fmla="*/ 132 w 16836"/>
              <a:gd name="connsiteY3" fmla="*/ 48 h 16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836" h="16736">
                <a:moveTo>
                  <a:pt x="132" y="48"/>
                </a:moveTo>
                <a:cubicBezTo>
                  <a:pt x="-1058" y="-746"/>
                  <a:pt x="6063" y="8360"/>
                  <a:pt x="9657" y="11954"/>
                </a:cubicBezTo>
                <a:cubicBezTo>
                  <a:pt x="11681" y="13978"/>
                  <a:pt x="14512" y="14999"/>
                  <a:pt x="16801" y="16716"/>
                </a:cubicBezTo>
                <a:cubicBezTo>
                  <a:pt x="17699" y="17390"/>
                  <a:pt x="1322" y="842"/>
                  <a:pt x="132" y="48"/>
                </a:cubicBezTo>
                <a:close/>
              </a:path>
            </a:pathLst>
          </a:custGeom>
          <a:solidFill>
            <a:schemeClr val="accent3">
              <a:lumMod val="5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Rectangle 20">
            <a:extLst>
              <a:ext uri="{FF2B5EF4-FFF2-40B4-BE49-F238E27FC236}">
                <a16:creationId xmlns:a16="http://schemas.microsoft.com/office/drawing/2014/main" id="{EFD20E39-2805-485A-96A0-B81933A3DE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2" name="Rectangle 21">
            <a:extLst>
              <a:ext uri="{FF2B5EF4-FFF2-40B4-BE49-F238E27FC236}">
                <a16:creationId xmlns:a16="http://schemas.microsoft.com/office/drawing/2014/main" id="{82E87544-F978-4050-9FE7-F403C944E3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362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kumimoji="0" lang="en-US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6" name="Rectangle 22">
            <a:extLst>
              <a:ext uri="{FF2B5EF4-FFF2-40B4-BE49-F238E27FC236}">
                <a16:creationId xmlns:a16="http://schemas.microsoft.com/office/drawing/2014/main" id="{F148A771-1555-4876-AB39-CB00314E4B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8671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7" name="Rectangle 23">
            <a:extLst>
              <a:ext uri="{FF2B5EF4-FFF2-40B4-BE49-F238E27FC236}">
                <a16:creationId xmlns:a16="http://schemas.microsoft.com/office/drawing/2014/main" id="{C05BEDE0-0805-4418-A868-BD0D631420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1150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kumimoji="0" lang="en-US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Rectangle 24">
            <a:extLst>
              <a:ext uri="{FF2B5EF4-FFF2-40B4-BE49-F238E27FC236}">
                <a16:creationId xmlns:a16="http://schemas.microsoft.com/office/drawing/2014/main" id="{6E390384-8796-4E85-B02C-6F62E2AD63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696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9" name="Rectangle 25">
            <a:extLst>
              <a:ext uri="{FF2B5EF4-FFF2-40B4-BE49-F238E27FC236}">
                <a16:creationId xmlns:a16="http://schemas.microsoft.com/office/drawing/2014/main" id="{EF1E909E-219A-4632-9766-B8243621EC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888682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kumimoji="0" lang="en-US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" name="Rectangle 26">
            <a:extLst>
              <a:ext uri="{FF2B5EF4-FFF2-40B4-BE49-F238E27FC236}">
                <a16:creationId xmlns:a16="http://schemas.microsoft.com/office/drawing/2014/main" id="{AEE3F591-E9B9-4B18-BD18-4F7C2A611B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677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cxnSp>
        <p:nvCxnSpPr>
          <p:cNvPr id="24" name="Прямая соединительная линия 23">
            <a:extLst>
              <a:ext uri="{FF2B5EF4-FFF2-40B4-BE49-F238E27FC236}">
                <a16:creationId xmlns:a16="http://schemas.microsoft.com/office/drawing/2014/main" id="{830741AC-F79E-45EE-BF5B-EEA7718CC5C9}"/>
              </a:ext>
            </a:extLst>
          </p:cNvPr>
          <p:cNvCxnSpPr/>
          <p:nvPr/>
        </p:nvCxnSpPr>
        <p:spPr>
          <a:xfrm>
            <a:off x="17078325" y="545250"/>
            <a:ext cx="12087225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3">
            <a:extLst>
              <a:ext uri="{FF2B5EF4-FFF2-40B4-BE49-F238E27FC236}">
                <a16:creationId xmlns:a16="http://schemas.microsoft.com/office/drawing/2014/main" id="{EFD9F8C4-A815-45FB-AF5F-4E41EDB806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005083" y="63479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BCD13BCC-8E10-4A36-8FE6-65383BC3E7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005083" y="621644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A52D2C47-A342-4823-B938-4B961AF248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005083" y="1018837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45EE10F-D037-4886-8965-B89374567CFB}"/>
              </a:ext>
            </a:extLst>
          </p:cNvPr>
          <p:cNvSpPr txBox="1"/>
          <p:nvPr/>
        </p:nvSpPr>
        <p:spPr>
          <a:xfrm>
            <a:off x="413657" y="-47803"/>
            <a:ext cx="113646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5400" dirty="0">
                <a:solidFill>
                  <a:schemeClr val="bg1"/>
                </a:solidFill>
                <a:latin typeface="Candara Light" panose="020E0502030303020204" pitchFamily="34" charset="0"/>
              </a:rPr>
              <a:t>Запросы</a:t>
            </a:r>
            <a:endParaRPr lang="ru-RU" sz="5400" dirty="0">
              <a:solidFill>
                <a:schemeClr val="bg1"/>
              </a:solidFill>
              <a:latin typeface="Constantia" panose="02030602050306030303" pitchFamily="18" charset="0"/>
            </a:endParaRPr>
          </a:p>
        </p:txBody>
      </p:sp>
      <p:cxnSp>
        <p:nvCxnSpPr>
          <p:cNvPr id="22" name="Прямая соединительная линия 21">
            <a:extLst>
              <a:ext uri="{FF2B5EF4-FFF2-40B4-BE49-F238E27FC236}">
                <a16:creationId xmlns:a16="http://schemas.microsoft.com/office/drawing/2014/main" id="{22541B21-3B2C-4BAE-B086-6355DAB93E8C}"/>
              </a:ext>
            </a:extLst>
          </p:cNvPr>
          <p:cNvCxnSpPr/>
          <p:nvPr/>
        </p:nvCxnSpPr>
        <p:spPr>
          <a:xfrm>
            <a:off x="-40446" y="741583"/>
            <a:ext cx="12087225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3">
            <a:extLst>
              <a:ext uri="{FF2B5EF4-FFF2-40B4-BE49-F238E27FC236}">
                <a16:creationId xmlns:a16="http://schemas.microsoft.com/office/drawing/2014/main" id="{80CE0762-10DA-430E-89BB-40897BD2A7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6473" y="1124076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FF8791FB-573C-414E-977D-A78C621A3E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673" y="5048376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22B73AA5-84E1-48F8-8CAB-AE4A28CACE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673" y="5886576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DB9A4B8-080B-44A5-AC61-3E00F4DCE8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74E62DB-0781-4064-98D5-5A04F52A11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37528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2050" name="Picture 2" descr="Picture background">
            <a:extLst>
              <a:ext uri="{FF2B5EF4-FFF2-40B4-BE49-F238E27FC236}">
                <a16:creationId xmlns:a16="http://schemas.microsoft.com/office/drawing/2014/main" id="{C0E10CC1-0D56-4119-89F3-B2984B7D90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6300" y="5650154"/>
            <a:ext cx="973024" cy="979372"/>
          </a:xfrm>
          <a:prstGeom prst="rect">
            <a:avLst/>
          </a:prstGeom>
          <a:noFill/>
          <a:effectLst>
            <a:outerShdw blurRad="3302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74" name="Рисунок 39">
            <a:extLst>
              <a:ext uri="{FF2B5EF4-FFF2-40B4-BE49-F238E27FC236}">
                <a16:creationId xmlns:a16="http://schemas.microsoft.com/office/drawing/2014/main" id="{FAF19BA9-CE9F-48F7-8492-F1EEB11890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728290" y="1159910"/>
            <a:ext cx="3413938" cy="300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73" name="Рисунок 40">
            <a:extLst>
              <a:ext uri="{FF2B5EF4-FFF2-40B4-BE49-F238E27FC236}">
                <a16:creationId xmlns:a16="http://schemas.microsoft.com/office/drawing/2014/main" id="{78FA1D73-EA9C-4B33-8B9D-684F86860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725244" y="4161665"/>
            <a:ext cx="5781675" cy="866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3">
            <a:extLst>
              <a:ext uri="{FF2B5EF4-FFF2-40B4-BE49-F238E27FC236}">
                <a16:creationId xmlns:a16="http://schemas.microsoft.com/office/drawing/2014/main" id="{06DF6330-17A8-4A1C-A193-DFB053F7AF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43DE6976-9AEC-4775-92E4-9F4975BED7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50101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25" name="Rectangle 5">
            <a:extLst>
              <a:ext uri="{FF2B5EF4-FFF2-40B4-BE49-F238E27FC236}">
                <a16:creationId xmlns:a16="http://schemas.microsoft.com/office/drawing/2014/main" id="{7C19C5BC-016C-4C93-AD5F-740ABA9AA5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587692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28679" name="Рисунок 41">
            <a:extLst>
              <a:ext uri="{FF2B5EF4-FFF2-40B4-BE49-F238E27FC236}">
                <a16:creationId xmlns:a16="http://schemas.microsoft.com/office/drawing/2014/main" id="{926F71D2-853E-4F5B-8056-E27A2D8472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338475" y="1539853"/>
            <a:ext cx="3506367" cy="1872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78" name="Рисунок 42">
            <a:extLst>
              <a:ext uri="{FF2B5EF4-FFF2-40B4-BE49-F238E27FC236}">
                <a16:creationId xmlns:a16="http://schemas.microsoft.com/office/drawing/2014/main" id="{E4A1012C-6D3C-4C2E-8C46-3C8CEDBE0C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338475" y="3413849"/>
            <a:ext cx="3081743" cy="2933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Rectangle 8">
            <a:extLst>
              <a:ext uri="{FF2B5EF4-FFF2-40B4-BE49-F238E27FC236}">
                <a16:creationId xmlns:a16="http://schemas.microsoft.com/office/drawing/2014/main" id="{1191362B-FB97-44D7-9489-66437C862A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40778" y="-27616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27" name="Rectangle 9">
            <a:extLst>
              <a:ext uri="{FF2B5EF4-FFF2-40B4-BE49-F238E27FC236}">
                <a16:creationId xmlns:a16="http://schemas.microsoft.com/office/drawing/2014/main" id="{CF4C1E4C-DAFC-49A2-A033-9E6E0F2E70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97978" y="295280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28" name="Rectangle 10">
            <a:extLst>
              <a:ext uri="{FF2B5EF4-FFF2-40B4-BE49-F238E27FC236}">
                <a16:creationId xmlns:a16="http://schemas.microsoft.com/office/drawing/2014/main" id="{0DD6466E-E8AD-40C9-BB82-4586A4E48E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97978" y="729620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39" name="Рисунок 43">
            <a:extLst>
              <a:ext uri="{FF2B5EF4-FFF2-40B4-BE49-F238E27FC236}">
                <a16:creationId xmlns:a16="http://schemas.microsoft.com/office/drawing/2014/main" id="{7D6C3649-DD3E-4DF6-ADF1-9660C77F87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653" y="1059652"/>
            <a:ext cx="3846287" cy="2761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Рисунок 44">
            <a:extLst>
              <a:ext uri="{FF2B5EF4-FFF2-40B4-BE49-F238E27FC236}">
                <a16:creationId xmlns:a16="http://schemas.microsoft.com/office/drawing/2014/main" id="{AA5BDD22-3E8B-40A7-9B81-EBDA0F7020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654" y="3820735"/>
            <a:ext cx="5600700" cy="2486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698" name="Рисунок 45">
            <a:extLst>
              <a:ext uri="{FF2B5EF4-FFF2-40B4-BE49-F238E27FC236}">
                <a16:creationId xmlns:a16="http://schemas.microsoft.com/office/drawing/2014/main" id="{C1A91DDB-0DE5-4AB3-9F23-7F71A5E665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673" y="1435433"/>
            <a:ext cx="3857950" cy="2497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697" name="Рисунок 46">
            <a:extLst>
              <a:ext uri="{FF2B5EF4-FFF2-40B4-BE49-F238E27FC236}">
                <a16:creationId xmlns:a16="http://schemas.microsoft.com/office/drawing/2014/main" id="{4D19924F-5679-4A6F-93C0-BD27D89E48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0986" y="3929208"/>
            <a:ext cx="2176637" cy="920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Rectangle 3">
            <a:extLst>
              <a:ext uri="{FF2B5EF4-FFF2-40B4-BE49-F238E27FC236}">
                <a16:creationId xmlns:a16="http://schemas.microsoft.com/office/drawing/2014/main" id="{86C081FB-18CC-4634-9749-F49863BF87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31" name="Rectangle 4">
            <a:extLst>
              <a:ext uri="{FF2B5EF4-FFF2-40B4-BE49-F238E27FC236}">
                <a16:creationId xmlns:a16="http://schemas.microsoft.com/office/drawing/2014/main" id="{2010C002-B0E4-4141-9032-8090355C4B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38671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32" name="Rectangle 5">
            <a:extLst>
              <a:ext uri="{FF2B5EF4-FFF2-40B4-BE49-F238E27FC236}">
                <a16:creationId xmlns:a16="http://schemas.microsoft.com/office/drawing/2014/main" id="{9B0D4F50-529B-415F-8C38-1EC99FF129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51244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46" name="Рисунок 47">
            <a:extLst>
              <a:ext uri="{FF2B5EF4-FFF2-40B4-BE49-F238E27FC236}">
                <a16:creationId xmlns:a16="http://schemas.microsoft.com/office/drawing/2014/main" id="{4CD6FDCB-E895-4D2E-898E-4E4D7C2A2B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6138" y="8342691"/>
            <a:ext cx="5286375" cy="742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Рисунок 48">
            <a:extLst>
              <a:ext uri="{FF2B5EF4-FFF2-40B4-BE49-F238E27FC236}">
                <a16:creationId xmlns:a16="http://schemas.microsoft.com/office/drawing/2014/main" id="{7D52D29E-C1F7-41A7-8784-5A5731A3F0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6138" y="9085641"/>
            <a:ext cx="2581275" cy="59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Rectangle 3">
            <a:extLst>
              <a:ext uri="{FF2B5EF4-FFF2-40B4-BE49-F238E27FC236}">
                <a16:creationId xmlns:a16="http://schemas.microsoft.com/office/drawing/2014/main" id="{4CBD2876-4E8C-4349-A862-68568E0DA5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26138" y="7885491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49" name="Rectangle 4">
            <a:extLst>
              <a:ext uri="{FF2B5EF4-FFF2-40B4-BE49-F238E27FC236}">
                <a16:creationId xmlns:a16="http://schemas.microsoft.com/office/drawing/2014/main" id="{5B397988-F34A-488A-B68C-2AEB71D2A3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4001" y="908564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0" name="Рисунок 49">
            <a:extLst>
              <a:ext uri="{FF2B5EF4-FFF2-40B4-BE49-F238E27FC236}">
                <a16:creationId xmlns:a16="http://schemas.microsoft.com/office/drawing/2014/main" id="{9A940812-1A80-4052-9E47-45D2FF221D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078" y="10864354"/>
            <a:ext cx="3829050" cy="72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Рисунок 50">
            <a:extLst>
              <a:ext uri="{FF2B5EF4-FFF2-40B4-BE49-F238E27FC236}">
                <a16:creationId xmlns:a16="http://schemas.microsoft.com/office/drawing/2014/main" id="{CAD808FD-BEEC-42CE-A56F-CEC88F479B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078" y="11588254"/>
            <a:ext cx="5457825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Рисунок 51">
            <a:extLst>
              <a:ext uri="{FF2B5EF4-FFF2-40B4-BE49-F238E27FC236}">
                <a16:creationId xmlns:a16="http://schemas.microsoft.com/office/drawing/2014/main" id="{A506E88C-E122-469F-9FC5-3E6FA26422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2525" y="7895652"/>
            <a:ext cx="5353050" cy="638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Рисунок 52">
            <a:extLst>
              <a:ext uri="{FF2B5EF4-FFF2-40B4-BE49-F238E27FC236}">
                <a16:creationId xmlns:a16="http://schemas.microsoft.com/office/drawing/2014/main" id="{EED5B5A3-87DA-4589-8AE5-369563439A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2525" y="8533827"/>
            <a:ext cx="5353050" cy="321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457517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Прямоугольный треугольник 13">
            <a:extLst>
              <a:ext uri="{FF2B5EF4-FFF2-40B4-BE49-F238E27FC236}">
                <a16:creationId xmlns:a16="http://schemas.microsoft.com/office/drawing/2014/main" id="{45110B51-44C8-4E83-89BC-CD4B1A14A8D9}"/>
              </a:ext>
            </a:extLst>
          </p:cNvPr>
          <p:cNvSpPr/>
          <p:nvPr/>
        </p:nvSpPr>
        <p:spPr>
          <a:xfrm rot="10800000" flipV="1">
            <a:off x="-20338667" y="-16154400"/>
            <a:ext cx="38978702" cy="33842213"/>
          </a:xfrm>
          <a:prstGeom prst="rtTriangle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>
            <a:glow>
              <a:schemeClr val="bg1"/>
            </a:glow>
            <a:outerShdw blurRad="304800" dist="88900" dir="8760000" sx="101000" sy="101000" algn="tl" rotWithShape="0">
              <a:prstClr val="black">
                <a:alpha val="5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3" name="Прямоугольный треугольник 12">
            <a:extLst>
              <a:ext uri="{FF2B5EF4-FFF2-40B4-BE49-F238E27FC236}">
                <a16:creationId xmlns:a16="http://schemas.microsoft.com/office/drawing/2014/main" id="{8C5B7481-BE0E-4094-888D-4B345FE5FF8B}"/>
              </a:ext>
            </a:extLst>
          </p:cNvPr>
          <p:cNvSpPr/>
          <p:nvPr/>
        </p:nvSpPr>
        <p:spPr>
          <a:xfrm rot="16450406">
            <a:off x="3077497" y="-10818393"/>
            <a:ext cx="33890856" cy="21636788"/>
          </a:xfrm>
          <a:prstGeom prst="rt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3DFC75-859D-430A-8606-59A2D67DA38D}"/>
              </a:ext>
            </a:extLst>
          </p:cNvPr>
          <p:cNvSpPr txBox="1"/>
          <p:nvPr/>
        </p:nvSpPr>
        <p:spPr>
          <a:xfrm>
            <a:off x="17387207" y="-19228"/>
            <a:ext cx="11364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dirty="0">
                <a:solidFill>
                  <a:schemeClr val="bg1"/>
                </a:solidFill>
                <a:latin typeface="Candara Light" panose="020E0502030303020204" pitchFamily="34" charset="0"/>
              </a:rPr>
              <a:t>Отчёт о сотрудниках</a:t>
            </a:r>
            <a:endParaRPr lang="ru-RU" sz="3600" dirty="0">
              <a:solidFill>
                <a:schemeClr val="bg1"/>
              </a:solidFill>
              <a:latin typeface="Constantia" panose="02030602050306030303" pitchFamily="18" charset="0"/>
            </a:endParaRPr>
          </a:p>
        </p:txBody>
      </p:sp>
      <p:sp>
        <p:nvSpPr>
          <p:cNvPr id="29" name="Полилиния: фигура 28">
            <a:extLst>
              <a:ext uri="{FF2B5EF4-FFF2-40B4-BE49-F238E27FC236}">
                <a16:creationId xmlns:a16="http://schemas.microsoft.com/office/drawing/2014/main" id="{634593A8-81C4-4555-8854-4697FD95ED53}"/>
              </a:ext>
            </a:extLst>
          </p:cNvPr>
          <p:cNvSpPr/>
          <p:nvPr/>
        </p:nvSpPr>
        <p:spPr>
          <a:xfrm>
            <a:off x="7248393" y="3005090"/>
            <a:ext cx="16836" cy="16736"/>
          </a:xfrm>
          <a:custGeom>
            <a:avLst/>
            <a:gdLst>
              <a:gd name="connsiteX0" fmla="*/ 132 w 16836"/>
              <a:gd name="connsiteY0" fmla="*/ 48 h 16736"/>
              <a:gd name="connsiteX1" fmla="*/ 9657 w 16836"/>
              <a:gd name="connsiteY1" fmla="*/ 11954 h 16736"/>
              <a:gd name="connsiteX2" fmla="*/ 16801 w 16836"/>
              <a:gd name="connsiteY2" fmla="*/ 16716 h 16736"/>
              <a:gd name="connsiteX3" fmla="*/ 132 w 16836"/>
              <a:gd name="connsiteY3" fmla="*/ 48 h 16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836" h="16736">
                <a:moveTo>
                  <a:pt x="132" y="48"/>
                </a:moveTo>
                <a:cubicBezTo>
                  <a:pt x="-1058" y="-746"/>
                  <a:pt x="6063" y="8360"/>
                  <a:pt x="9657" y="11954"/>
                </a:cubicBezTo>
                <a:cubicBezTo>
                  <a:pt x="11681" y="13978"/>
                  <a:pt x="14512" y="14999"/>
                  <a:pt x="16801" y="16716"/>
                </a:cubicBezTo>
                <a:cubicBezTo>
                  <a:pt x="17699" y="17390"/>
                  <a:pt x="1322" y="842"/>
                  <a:pt x="132" y="48"/>
                </a:cubicBezTo>
                <a:close/>
              </a:path>
            </a:pathLst>
          </a:custGeom>
          <a:solidFill>
            <a:schemeClr val="accent3">
              <a:lumMod val="5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Rectangle 20">
            <a:extLst>
              <a:ext uri="{FF2B5EF4-FFF2-40B4-BE49-F238E27FC236}">
                <a16:creationId xmlns:a16="http://schemas.microsoft.com/office/drawing/2014/main" id="{EFD20E39-2805-485A-96A0-B81933A3DE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2" name="Rectangle 21">
            <a:extLst>
              <a:ext uri="{FF2B5EF4-FFF2-40B4-BE49-F238E27FC236}">
                <a16:creationId xmlns:a16="http://schemas.microsoft.com/office/drawing/2014/main" id="{82E87544-F978-4050-9FE7-F403C944E3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362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kumimoji="0" lang="en-US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6" name="Rectangle 22">
            <a:extLst>
              <a:ext uri="{FF2B5EF4-FFF2-40B4-BE49-F238E27FC236}">
                <a16:creationId xmlns:a16="http://schemas.microsoft.com/office/drawing/2014/main" id="{F148A771-1555-4876-AB39-CB00314E4B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8671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7" name="Rectangle 23">
            <a:extLst>
              <a:ext uri="{FF2B5EF4-FFF2-40B4-BE49-F238E27FC236}">
                <a16:creationId xmlns:a16="http://schemas.microsoft.com/office/drawing/2014/main" id="{C05BEDE0-0805-4418-A868-BD0D631420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1150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kumimoji="0" lang="en-US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Rectangle 24">
            <a:extLst>
              <a:ext uri="{FF2B5EF4-FFF2-40B4-BE49-F238E27FC236}">
                <a16:creationId xmlns:a16="http://schemas.microsoft.com/office/drawing/2014/main" id="{6E390384-8796-4E85-B02C-6F62E2AD63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696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9" name="Rectangle 25">
            <a:extLst>
              <a:ext uri="{FF2B5EF4-FFF2-40B4-BE49-F238E27FC236}">
                <a16:creationId xmlns:a16="http://schemas.microsoft.com/office/drawing/2014/main" id="{EF1E909E-219A-4632-9766-B8243621EC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888682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kumimoji="0" lang="en-US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" name="Rectangle 26">
            <a:extLst>
              <a:ext uri="{FF2B5EF4-FFF2-40B4-BE49-F238E27FC236}">
                <a16:creationId xmlns:a16="http://schemas.microsoft.com/office/drawing/2014/main" id="{AEE3F591-E9B9-4B18-BD18-4F7C2A611B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677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cxnSp>
        <p:nvCxnSpPr>
          <p:cNvPr id="24" name="Прямая соединительная линия 23">
            <a:extLst>
              <a:ext uri="{FF2B5EF4-FFF2-40B4-BE49-F238E27FC236}">
                <a16:creationId xmlns:a16="http://schemas.microsoft.com/office/drawing/2014/main" id="{830741AC-F79E-45EE-BF5B-EEA7718CC5C9}"/>
              </a:ext>
            </a:extLst>
          </p:cNvPr>
          <p:cNvCxnSpPr/>
          <p:nvPr/>
        </p:nvCxnSpPr>
        <p:spPr>
          <a:xfrm>
            <a:off x="17078325" y="545250"/>
            <a:ext cx="12087225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3">
            <a:extLst>
              <a:ext uri="{FF2B5EF4-FFF2-40B4-BE49-F238E27FC236}">
                <a16:creationId xmlns:a16="http://schemas.microsoft.com/office/drawing/2014/main" id="{EFD9F8C4-A815-45FB-AF5F-4E41EDB806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005083" y="63479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BCD13BCC-8E10-4A36-8FE6-65383BC3E7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005083" y="621644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A52D2C47-A342-4823-B938-4B961AF248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005083" y="1018837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45EE10F-D037-4886-8965-B89374567CFB}"/>
              </a:ext>
            </a:extLst>
          </p:cNvPr>
          <p:cNvSpPr txBox="1"/>
          <p:nvPr/>
        </p:nvSpPr>
        <p:spPr>
          <a:xfrm>
            <a:off x="413657" y="-47803"/>
            <a:ext cx="113646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5400" dirty="0">
                <a:solidFill>
                  <a:schemeClr val="bg1"/>
                </a:solidFill>
                <a:latin typeface="Candara Light" panose="020E0502030303020204" pitchFamily="34" charset="0"/>
              </a:rPr>
              <a:t>Запросы</a:t>
            </a:r>
            <a:endParaRPr lang="ru-RU" sz="5400" dirty="0">
              <a:solidFill>
                <a:schemeClr val="bg1"/>
              </a:solidFill>
              <a:latin typeface="Constantia" panose="02030602050306030303" pitchFamily="18" charset="0"/>
            </a:endParaRPr>
          </a:p>
        </p:txBody>
      </p:sp>
      <p:cxnSp>
        <p:nvCxnSpPr>
          <p:cNvPr id="22" name="Прямая соединительная линия 21">
            <a:extLst>
              <a:ext uri="{FF2B5EF4-FFF2-40B4-BE49-F238E27FC236}">
                <a16:creationId xmlns:a16="http://schemas.microsoft.com/office/drawing/2014/main" id="{22541B21-3B2C-4BAE-B086-6355DAB93E8C}"/>
              </a:ext>
            </a:extLst>
          </p:cNvPr>
          <p:cNvCxnSpPr/>
          <p:nvPr/>
        </p:nvCxnSpPr>
        <p:spPr>
          <a:xfrm>
            <a:off x="-40446" y="741583"/>
            <a:ext cx="12087225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3">
            <a:extLst>
              <a:ext uri="{FF2B5EF4-FFF2-40B4-BE49-F238E27FC236}">
                <a16:creationId xmlns:a16="http://schemas.microsoft.com/office/drawing/2014/main" id="{80CE0762-10DA-430E-89BB-40897BD2A7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6473" y="1124076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FF8791FB-573C-414E-977D-A78C621A3E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673" y="5048376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22B73AA5-84E1-48F8-8CAB-AE4A28CACE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673" y="5886576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DB9A4B8-080B-44A5-AC61-3E00F4DCE8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74E62DB-0781-4064-98D5-5A04F52A11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37528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2050" name="Picture 2" descr="Picture background">
            <a:extLst>
              <a:ext uri="{FF2B5EF4-FFF2-40B4-BE49-F238E27FC236}">
                <a16:creationId xmlns:a16="http://schemas.microsoft.com/office/drawing/2014/main" id="{C0E10CC1-0D56-4119-89F3-B2984B7D90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6300" y="5650154"/>
            <a:ext cx="973024" cy="979372"/>
          </a:xfrm>
          <a:prstGeom prst="rect">
            <a:avLst/>
          </a:prstGeom>
          <a:noFill/>
          <a:effectLst>
            <a:outerShdw blurRad="3302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3">
            <a:extLst>
              <a:ext uri="{FF2B5EF4-FFF2-40B4-BE49-F238E27FC236}">
                <a16:creationId xmlns:a16="http://schemas.microsoft.com/office/drawing/2014/main" id="{06DF6330-17A8-4A1C-A193-DFB053F7AF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43DE6976-9AEC-4775-92E4-9F4975BED7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50101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25" name="Rectangle 5">
            <a:extLst>
              <a:ext uri="{FF2B5EF4-FFF2-40B4-BE49-F238E27FC236}">
                <a16:creationId xmlns:a16="http://schemas.microsoft.com/office/drawing/2014/main" id="{7C19C5BC-016C-4C93-AD5F-740ABA9AA5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587692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26" name="Rectangle 8">
            <a:extLst>
              <a:ext uri="{FF2B5EF4-FFF2-40B4-BE49-F238E27FC236}">
                <a16:creationId xmlns:a16="http://schemas.microsoft.com/office/drawing/2014/main" id="{1191362B-FB97-44D7-9489-66437C862A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40778" y="-27616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27" name="Rectangle 9">
            <a:extLst>
              <a:ext uri="{FF2B5EF4-FFF2-40B4-BE49-F238E27FC236}">
                <a16:creationId xmlns:a16="http://schemas.microsoft.com/office/drawing/2014/main" id="{CF4C1E4C-DAFC-49A2-A033-9E6E0F2E70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97978" y="295280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28" name="Rectangle 10">
            <a:extLst>
              <a:ext uri="{FF2B5EF4-FFF2-40B4-BE49-F238E27FC236}">
                <a16:creationId xmlns:a16="http://schemas.microsoft.com/office/drawing/2014/main" id="{0DD6466E-E8AD-40C9-BB82-4586A4E48E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97978" y="729620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39" name="Рисунок 43">
            <a:extLst>
              <a:ext uri="{FF2B5EF4-FFF2-40B4-BE49-F238E27FC236}">
                <a16:creationId xmlns:a16="http://schemas.microsoft.com/office/drawing/2014/main" id="{7D6C3649-DD3E-4DF6-ADF1-9660C77F87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495959" y="1059652"/>
            <a:ext cx="3846287" cy="2761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Рисунок 44">
            <a:extLst>
              <a:ext uri="{FF2B5EF4-FFF2-40B4-BE49-F238E27FC236}">
                <a16:creationId xmlns:a16="http://schemas.microsoft.com/office/drawing/2014/main" id="{AA5BDD22-3E8B-40A7-9B81-EBDA0F7020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495958" y="3820735"/>
            <a:ext cx="5600700" cy="2486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698" name="Рисунок 45">
            <a:extLst>
              <a:ext uri="{FF2B5EF4-FFF2-40B4-BE49-F238E27FC236}">
                <a16:creationId xmlns:a16="http://schemas.microsoft.com/office/drawing/2014/main" id="{C1A91DDB-0DE5-4AB3-9F23-7F71A5E665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128939" y="1435433"/>
            <a:ext cx="3857950" cy="2497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697" name="Рисунок 46">
            <a:extLst>
              <a:ext uri="{FF2B5EF4-FFF2-40B4-BE49-F238E27FC236}">
                <a16:creationId xmlns:a16="http://schemas.microsoft.com/office/drawing/2014/main" id="{4D19924F-5679-4A6F-93C0-BD27D89E48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447626" y="3929208"/>
            <a:ext cx="2176637" cy="920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Rectangle 3">
            <a:extLst>
              <a:ext uri="{FF2B5EF4-FFF2-40B4-BE49-F238E27FC236}">
                <a16:creationId xmlns:a16="http://schemas.microsoft.com/office/drawing/2014/main" id="{86C081FB-18CC-4634-9749-F49863BF87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31" name="Rectangle 4">
            <a:extLst>
              <a:ext uri="{FF2B5EF4-FFF2-40B4-BE49-F238E27FC236}">
                <a16:creationId xmlns:a16="http://schemas.microsoft.com/office/drawing/2014/main" id="{2010C002-B0E4-4141-9032-8090355C4B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38671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32" name="Rectangle 5">
            <a:extLst>
              <a:ext uri="{FF2B5EF4-FFF2-40B4-BE49-F238E27FC236}">
                <a16:creationId xmlns:a16="http://schemas.microsoft.com/office/drawing/2014/main" id="{9B0D4F50-529B-415F-8C38-1EC99FF129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51244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30722" name="Рисунок 47">
            <a:extLst>
              <a:ext uri="{FF2B5EF4-FFF2-40B4-BE49-F238E27FC236}">
                <a16:creationId xmlns:a16="http://schemas.microsoft.com/office/drawing/2014/main" id="{98A90365-0844-402D-8787-9D470FCA9B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398" y="1505656"/>
            <a:ext cx="5286375" cy="742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21" name="Рисунок 48">
            <a:extLst>
              <a:ext uri="{FF2B5EF4-FFF2-40B4-BE49-F238E27FC236}">
                <a16:creationId xmlns:a16="http://schemas.microsoft.com/office/drawing/2014/main" id="{6C6AEC33-FB57-407A-975D-70CF1D5F18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398" y="2248606"/>
            <a:ext cx="2581275" cy="59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Rectangle 3">
            <a:extLst>
              <a:ext uri="{FF2B5EF4-FFF2-40B4-BE49-F238E27FC236}">
                <a16:creationId xmlns:a16="http://schemas.microsoft.com/office/drawing/2014/main" id="{D347D9D3-1199-42E4-AECC-575EAB12BF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26138" y="7885491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34" name="Rectangle 4">
            <a:extLst>
              <a:ext uri="{FF2B5EF4-FFF2-40B4-BE49-F238E27FC236}">
                <a16:creationId xmlns:a16="http://schemas.microsoft.com/office/drawing/2014/main" id="{16A74716-720B-47FB-B6AD-6DBCD44D3F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4001" y="908564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0726" name="Рисунок 49">
            <a:extLst>
              <a:ext uri="{FF2B5EF4-FFF2-40B4-BE49-F238E27FC236}">
                <a16:creationId xmlns:a16="http://schemas.microsoft.com/office/drawing/2014/main" id="{7A5A31BB-1D15-4984-9B37-91E7E489A5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906" y="3990861"/>
            <a:ext cx="3829050" cy="72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25" name="Рисунок 50">
            <a:extLst>
              <a:ext uri="{FF2B5EF4-FFF2-40B4-BE49-F238E27FC236}">
                <a16:creationId xmlns:a16="http://schemas.microsoft.com/office/drawing/2014/main" id="{190D81F3-6ACD-4DAE-B8CB-B46959D03C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906" y="4714761"/>
            <a:ext cx="5457825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7">
            <a:extLst>
              <a:ext uri="{FF2B5EF4-FFF2-40B4-BE49-F238E27FC236}">
                <a16:creationId xmlns:a16="http://schemas.microsoft.com/office/drawing/2014/main" id="{B61CDBF4-5E5B-48E5-9240-0600051B64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36" name="Rectangle 8">
            <a:extLst>
              <a:ext uri="{FF2B5EF4-FFF2-40B4-BE49-F238E27FC236}">
                <a16:creationId xmlns:a16="http://schemas.microsoft.com/office/drawing/2014/main" id="{A5F6C8B7-11D6-49F9-A9F9-38A7451534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7863" y="11811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37" name="Rectangle 9">
            <a:extLst>
              <a:ext uri="{FF2B5EF4-FFF2-40B4-BE49-F238E27FC236}">
                <a16:creationId xmlns:a16="http://schemas.microsoft.com/office/drawing/2014/main" id="{0F2C897E-5EAF-45EA-8814-A154C672C9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7863" y="23241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30731" name="Рисунок 51">
            <a:extLst>
              <a:ext uri="{FF2B5EF4-FFF2-40B4-BE49-F238E27FC236}">
                <a16:creationId xmlns:a16="http://schemas.microsoft.com/office/drawing/2014/main" id="{8EA96156-63EE-45C5-A2CA-847DB67EDE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1353" y="1022159"/>
            <a:ext cx="5353050" cy="638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30" name="Рисунок 52">
            <a:extLst>
              <a:ext uri="{FF2B5EF4-FFF2-40B4-BE49-F238E27FC236}">
                <a16:creationId xmlns:a16="http://schemas.microsoft.com/office/drawing/2014/main" id="{1C94D9B9-B8B5-4D14-A311-23E7AD4CC1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1353" y="1660334"/>
            <a:ext cx="5353050" cy="321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Rectangle 12">
            <a:extLst>
              <a:ext uri="{FF2B5EF4-FFF2-40B4-BE49-F238E27FC236}">
                <a16:creationId xmlns:a16="http://schemas.microsoft.com/office/drawing/2014/main" id="{C3B4C8FA-0C1C-4B22-AD8A-C1C8E52A10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9133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41" name="Rectangle 13">
            <a:extLst>
              <a:ext uri="{FF2B5EF4-FFF2-40B4-BE49-F238E27FC236}">
                <a16:creationId xmlns:a16="http://schemas.microsoft.com/office/drawing/2014/main" id="{54B6EE9C-082E-4CD0-A548-9DC93AE7F4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6996" y="109537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42" name="Rectangle 14">
            <a:extLst>
              <a:ext uri="{FF2B5EF4-FFF2-40B4-BE49-F238E27FC236}">
                <a16:creationId xmlns:a16="http://schemas.microsoft.com/office/drawing/2014/main" id="{A70E1A1F-CAC7-4695-89DC-B9A764B86A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6996" y="431482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30736" name="Рисунок 54">
            <a:extLst>
              <a:ext uri="{FF2B5EF4-FFF2-40B4-BE49-F238E27FC236}">
                <a16:creationId xmlns:a16="http://schemas.microsoft.com/office/drawing/2014/main" id="{BF0A1B0E-BB46-4DEC-AB6A-CD8EFCED2E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067" y="7343728"/>
            <a:ext cx="5467350" cy="51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35" name="Рисунок 55">
            <a:extLst>
              <a:ext uri="{FF2B5EF4-FFF2-40B4-BE49-F238E27FC236}">
                <a16:creationId xmlns:a16="http://schemas.microsoft.com/office/drawing/2014/main" id="{E4F92DDB-93AB-4B25-ABE2-D472258382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067" y="7858078"/>
            <a:ext cx="5162550" cy="440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Rectangle 17">
            <a:extLst>
              <a:ext uri="{FF2B5EF4-FFF2-40B4-BE49-F238E27FC236}">
                <a16:creationId xmlns:a16="http://schemas.microsoft.com/office/drawing/2014/main" id="{8C084AE3-A705-45CB-821B-0538539976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6067" y="688652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44" name="Rectangle 18">
            <a:extLst>
              <a:ext uri="{FF2B5EF4-FFF2-40B4-BE49-F238E27FC236}">
                <a16:creationId xmlns:a16="http://schemas.microsoft.com/office/drawing/2014/main" id="{BF5160C1-AB3A-4B16-A6E6-533B90F304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3930" y="785807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45" name="Rectangle 19">
            <a:extLst>
              <a:ext uri="{FF2B5EF4-FFF2-40B4-BE49-F238E27FC236}">
                <a16:creationId xmlns:a16="http://schemas.microsoft.com/office/drawing/2014/main" id="{102E3A62-DE85-46CA-AD5F-C961938B8F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3930" y="1225862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30746" name="Рисунок 56">
            <a:extLst>
              <a:ext uri="{FF2B5EF4-FFF2-40B4-BE49-F238E27FC236}">
                <a16:creationId xmlns:a16="http://schemas.microsoft.com/office/drawing/2014/main" id="{A81458B9-1CFB-4B56-972F-F94E0CCF40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8497" y="8034337"/>
            <a:ext cx="5248275" cy="285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5" name="Рисунок 57">
            <a:extLst>
              <a:ext uri="{FF2B5EF4-FFF2-40B4-BE49-F238E27FC236}">
                <a16:creationId xmlns:a16="http://schemas.microsoft.com/office/drawing/2014/main" id="{233EF4E7-D05C-4B0A-9E03-B450539B06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8497" y="8320087"/>
            <a:ext cx="368617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Rectangle 27">
            <a:extLst>
              <a:ext uri="{FF2B5EF4-FFF2-40B4-BE49-F238E27FC236}">
                <a16:creationId xmlns:a16="http://schemas.microsoft.com/office/drawing/2014/main" id="{6AFE90F5-C35B-44B6-B88C-9EDFFA5B4E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50" name="Rectangle 28">
            <a:extLst>
              <a:ext uri="{FF2B5EF4-FFF2-40B4-BE49-F238E27FC236}">
                <a16:creationId xmlns:a16="http://schemas.microsoft.com/office/drawing/2014/main" id="{637D2EFE-4169-41D7-8DC4-3FE79B6230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7863" y="7429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51" name="Rectangle 29">
            <a:extLst>
              <a:ext uri="{FF2B5EF4-FFF2-40B4-BE49-F238E27FC236}">
                <a16:creationId xmlns:a16="http://schemas.microsoft.com/office/drawing/2014/main" id="{ADFCFADE-3802-4B34-B4BC-8FF1F76266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7863" y="141922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30751" name="Рисунок 58">
            <a:extLst>
              <a:ext uri="{FF2B5EF4-FFF2-40B4-BE49-F238E27FC236}">
                <a16:creationId xmlns:a16="http://schemas.microsoft.com/office/drawing/2014/main" id="{E3EBC371-C148-4D6D-9C91-CA4B38FE5B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8317" y="9348787"/>
            <a:ext cx="2143125" cy="39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0" name="Рисунок 59">
            <a:extLst>
              <a:ext uri="{FF2B5EF4-FFF2-40B4-BE49-F238E27FC236}">
                <a16:creationId xmlns:a16="http://schemas.microsoft.com/office/drawing/2014/main" id="{D2E00F4E-BC53-428F-A403-9218337FBF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8317" y="9739312"/>
            <a:ext cx="3581400" cy="2114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Rectangle 32">
            <a:extLst>
              <a:ext uri="{FF2B5EF4-FFF2-40B4-BE49-F238E27FC236}">
                <a16:creationId xmlns:a16="http://schemas.microsoft.com/office/drawing/2014/main" id="{06D0E48D-6374-4DDF-81E5-A654B86C64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53" name="Rectangle 33">
            <a:extLst>
              <a:ext uri="{FF2B5EF4-FFF2-40B4-BE49-F238E27FC236}">
                <a16:creationId xmlns:a16="http://schemas.microsoft.com/office/drawing/2014/main" id="{26BE60E8-03D0-45E4-A5C9-375E27278A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7863" y="84772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54" name="Rectangle 34">
            <a:extLst>
              <a:ext uri="{FF2B5EF4-FFF2-40B4-BE49-F238E27FC236}">
                <a16:creationId xmlns:a16="http://schemas.microsoft.com/office/drawing/2014/main" id="{098AAB0E-F826-453B-BA3F-24A33BDBDC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7863" y="296227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9502043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Прямоугольный треугольник 13">
            <a:extLst>
              <a:ext uri="{FF2B5EF4-FFF2-40B4-BE49-F238E27FC236}">
                <a16:creationId xmlns:a16="http://schemas.microsoft.com/office/drawing/2014/main" id="{45110B51-44C8-4E83-89BC-CD4B1A14A8D9}"/>
              </a:ext>
            </a:extLst>
          </p:cNvPr>
          <p:cNvSpPr/>
          <p:nvPr/>
        </p:nvSpPr>
        <p:spPr>
          <a:xfrm rot="10800000" flipV="1">
            <a:off x="-20338667" y="-16154400"/>
            <a:ext cx="38978702" cy="33842213"/>
          </a:xfrm>
          <a:prstGeom prst="rtTriangle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>
            <a:glow>
              <a:schemeClr val="bg1"/>
            </a:glow>
            <a:outerShdw blurRad="304800" dist="88900" dir="8760000" sx="101000" sy="101000" algn="tl" rotWithShape="0">
              <a:prstClr val="black">
                <a:alpha val="5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3" name="Прямоугольный треугольник 12">
            <a:extLst>
              <a:ext uri="{FF2B5EF4-FFF2-40B4-BE49-F238E27FC236}">
                <a16:creationId xmlns:a16="http://schemas.microsoft.com/office/drawing/2014/main" id="{8C5B7481-BE0E-4094-888D-4B345FE5FF8B}"/>
              </a:ext>
            </a:extLst>
          </p:cNvPr>
          <p:cNvSpPr/>
          <p:nvPr/>
        </p:nvSpPr>
        <p:spPr>
          <a:xfrm rot="16450406">
            <a:off x="9857873" y="-27292793"/>
            <a:ext cx="33890856" cy="21636788"/>
          </a:xfrm>
          <a:prstGeom prst="rt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3DFC75-859D-430A-8606-59A2D67DA38D}"/>
              </a:ext>
            </a:extLst>
          </p:cNvPr>
          <p:cNvSpPr txBox="1"/>
          <p:nvPr/>
        </p:nvSpPr>
        <p:spPr>
          <a:xfrm>
            <a:off x="17387207" y="-19228"/>
            <a:ext cx="11364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dirty="0">
                <a:solidFill>
                  <a:schemeClr val="bg1"/>
                </a:solidFill>
                <a:latin typeface="Candara Light" panose="020E0502030303020204" pitchFamily="34" charset="0"/>
              </a:rPr>
              <a:t>Отчёт о сотрудниках</a:t>
            </a:r>
            <a:endParaRPr lang="ru-RU" sz="3600" dirty="0">
              <a:solidFill>
                <a:schemeClr val="bg1"/>
              </a:solidFill>
              <a:latin typeface="Constantia" panose="02030602050306030303" pitchFamily="18" charset="0"/>
            </a:endParaRPr>
          </a:p>
        </p:txBody>
      </p:sp>
      <p:sp>
        <p:nvSpPr>
          <p:cNvPr id="29" name="Полилиния: фигура 28">
            <a:extLst>
              <a:ext uri="{FF2B5EF4-FFF2-40B4-BE49-F238E27FC236}">
                <a16:creationId xmlns:a16="http://schemas.microsoft.com/office/drawing/2014/main" id="{634593A8-81C4-4555-8854-4697FD95ED53}"/>
              </a:ext>
            </a:extLst>
          </p:cNvPr>
          <p:cNvSpPr/>
          <p:nvPr/>
        </p:nvSpPr>
        <p:spPr>
          <a:xfrm>
            <a:off x="-7432020" y="3005090"/>
            <a:ext cx="16836" cy="16736"/>
          </a:xfrm>
          <a:custGeom>
            <a:avLst/>
            <a:gdLst>
              <a:gd name="connsiteX0" fmla="*/ 132 w 16836"/>
              <a:gd name="connsiteY0" fmla="*/ 48 h 16736"/>
              <a:gd name="connsiteX1" fmla="*/ 9657 w 16836"/>
              <a:gd name="connsiteY1" fmla="*/ 11954 h 16736"/>
              <a:gd name="connsiteX2" fmla="*/ 16801 w 16836"/>
              <a:gd name="connsiteY2" fmla="*/ 16716 h 16736"/>
              <a:gd name="connsiteX3" fmla="*/ 132 w 16836"/>
              <a:gd name="connsiteY3" fmla="*/ 48 h 16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836" h="16736">
                <a:moveTo>
                  <a:pt x="132" y="48"/>
                </a:moveTo>
                <a:cubicBezTo>
                  <a:pt x="-1058" y="-746"/>
                  <a:pt x="6063" y="8360"/>
                  <a:pt x="9657" y="11954"/>
                </a:cubicBezTo>
                <a:cubicBezTo>
                  <a:pt x="11681" y="13978"/>
                  <a:pt x="14512" y="14999"/>
                  <a:pt x="16801" y="16716"/>
                </a:cubicBezTo>
                <a:cubicBezTo>
                  <a:pt x="17699" y="17390"/>
                  <a:pt x="1322" y="842"/>
                  <a:pt x="132" y="48"/>
                </a:cubicBezTo>
                <a:close/>
              </a:path>
            </a:pathLst>
          </a:custGeom>
          <a:solidFill>
            <a:schemeClr val="accent3">
              <a:lumMod val="5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Rectangle 20">
            <a:extLst>
              <a:ext uri="{FF2B5EF4-FFF2-40B4-BE49-F238E27FC236}">
                <a16:creationId xmlns:a16="http://schemas.microsoft.com/office/drawing/2014/main" id="{EFD20E39-2805-485A-96A0-B81933A3DE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2" name="Rectangle 21">
            <a:extLst>
              <a:ext uri="{FF2B5EF4-FFF2-40B4-BE49-F238E27FC236}">
                <a16:creationId xmlns:a16="http://schemas.microsoft.com/office/drawing/2014/main" id="{82E87544-F978-4050-9FE7-F403C944E3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4680413" y="2362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kumimoji="0" lang="en-US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6" name="Rectangle 22">
            <a:extLst>
              <a:ext uri="{FF2B5EF4-FFF2-40B4-BE49-F238E27FC236}">
                <a16:creationId xmlns:a16="http://schemas.microsoft.com/office/drawing/2014/main" id="{F148A771-1555-4876-AB39-CB00314E4B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4680413" y="38671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7" name="Rectangle 23">
            <a:extLst>
              <a:ext uri="{FF2B5EF4-FFF2-40B4-BE49-F238E27FC236}">
                <a16:creationId xmlns:a16="http://schemas.microsoft.com/office/drawing/2014/main" id="{C05BEDE0-0805-4418-A868-BD0D631420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1150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kumimoji="0" lang="en-US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Rectangle 24">
            <a:extLst>
              <a:ext uri="{FF2B5EF4-FFF2-40B4-BE49-F238E27FC236}">
                <a16:creationId xmlns:a16="http://schemas.microsoft.com/office/drawing/2014/main" id="{6E390384-8796-4E85-B02C-6F62E2AD63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696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9" name="Rectangle 25">
            <a:extLst>
              <a:ext uri="{FF2B5EF4-FFF2-40B4-BE49-F238E27FC236}">
                <a16:creationId xmlns:a16="http://schemas.microsoft.com/office/drawing/2014/main" id="{EF1E909E-219A-4632-9766-B8243621EC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888682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kumimoji="0" lang="en-US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" name="Rectangle 26">
            <a:extLst>
              <a:ext uri="{FF2B5EF4-FFF2-40B4-BE49-F238E27FC236}">
                <a16:creationId xmlns:a16="http://schemas.microsoft.com/office/drawing/2014/main" id="{AEE3F591-E9B9-4B18-BD18-4F7C2A611B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677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cxnSp>
        <p:nvCxnSpPr>
          <p:cNvPr id="24" name="Прямая соединительная линия 23">
            <a:extLst>
              <a:ext uri="{FF2B5EF4-FFF2-40B4-BE49-F238E27FC236}">
                <a16:creationId xmlns:a16="http://schemas.microsoft.com/office/drawing/2014/main" id="{830741AC-F79E-45EE-BF5B-EEA7718CC5C9}"/>
              </a:ext>
            </a:extLst>
          </p:cNvPr>
          <p:cNvCxnSpPr/>
          <p:nvPr/>
        </p:nvCxnSpPr>
        <p:spPr>
          <a:xfrm>
            <a:off x="17078325" y="545250"/>
            <a:ext cx="12087225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3">
            <a:extLst>
              <a:ext uri="{FF2B5EF4-FFF2-40B4-BE49-F238E27FC236}">
                <a16:creationId xmlns:a16="http://schemas.microsoft.com/office/drawing/2014/main" id="{EFD9F8C4-A815-45FB-AF5F-4E41EDB806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005083" y="63479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BCD13BCC-8E10-4A36-8FE6-65383BC3E7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005083" y="621644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A52D2C47-A342-4823-B938-4B961AF248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005083" y="1018837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45EE10F-D037-4886-8965-B89374567CFB}"/>
              </a:ext>
            </a:extLst>
          </p:cNvPr>
          <p:cNvSpPr txBox="1"/>
          <p:nvPr/>
        </p:nvSpPr>
        <p:spPr>
          <a:xfrm>
            <a:off x="413657" y="-47803"/>
            <a:ext cx="113646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5400" dirty="0">
                <a:solidFill>
                  <a:schemeClr val="bg1"/>
                </a:solidFill>
                <a:latin typeface="Candara Light" panose="020E0502030303020204" pitchFamily="34" charset="0"/>
              </a:rPr>
              <a:t>Запросы</a:t>
            </a:r>
            <a:endParaRPr lang="ru-RU" sz="5400" dirty="0">
              <a:solidFill>
                <a:schemeClr val="bg1"/>
              </a:solidFill>
              <a:latin typeface="Constantia" panose="02030602050306030303" pitchFamily="18" charset="0"/>
            </a:endParaRPr>
          </a:p>
        </p:txBody>
      </p:sp>
      <p:cxnSp>
        <p:nvCxnSpPr>
          <p:cNvPr id="22" name="Прямая соединительная линия 21">
            <a:extLst>
              <a:ext uri="{FF2B5EF4-FFF2-40B4-BE49-F238E27FC236}">
                <a16:creationId xmlns:a16="http://schemas.microsoft.com/office/drawing/2014/main" id="{22541B21-3B2C-4BAE-B086-6355DAB93E8C}"/>
              </a:ext>
            </a:extLst>
          </p:cNvPr>
          <p:cNvCxnSpPr/>
          <p:nvPr/>
        </p:nvCxnSpPr>
        <p:spPr>
          <a:xfrm>
            <a:off x="-40446" y="741583"/>
            <a:ext cx="12087225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3">
            <a:extLst>
              <a:ext uri="{FF2B5EF4-FFF2-40B4-BE49-F238E27FC236}">
                <a16:creationId xmlns:a16="http://schemas.microsoft.com/office/drawing/2014/main" id="{80CE0762-10DA-430E-89BB-40897BD2A7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6473" y="1124076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FF8791FB-573C-414E-977D-A78C621A3E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3536740" y="5048376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22B73AA5-84E1-48F8-8CAB-AE4A28CACE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3536740" y="5886576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DB9A4B8-080B-44A5-AC61-3E00F4DCE8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74E62DB-0781-4064-98D5-5A04F52A11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4223213" y="37528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2050" name="Picture 2" descr="Picture background">
            <a:extLst>
              <a:ext uri="{FF2B5EF4-FFF2-40B4-BE49-F238E27FC236}">
                <a16:creationId xmlns:a16="http://schemas.microsoft.com/office/drawing/2014/main" id="{C0E10CC1-0D56-4119-89F3-B2984B7D90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6300" y="5650154"/>
            <a:ext cx="973024" cy="979372"/>
          </a:xfrm>
          <a:prstGeom prst="rect">
            <a:avLst/>
          </a:prstGeom>
          <a:noFill/>
          <a:effectLst>
            <a:outerShdw blurRad="3302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3">
            <a:extLst>
              <a:ext uri="{FF2B5EF4-FFF2-40B4-BE49-F238E27FC236}">
                <a16:creationId xmlns:a16="http://schemas.microsoft.com/office/drawing/2014/main" id="{06DF6330-17A8-4A1C-A193-DFB053F7AF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43DE6976-9AEC-4775-92E4-9F4975BED7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4223213" y="50101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25" name="Rectangle 5">
            <a:extLst>
              <a:ext uri="{FF2B5EF4-FFF2-40B4-BE49-F238E27FC236}">
                <a16:creationId xmlns:a16="http://schemas.microsoft.com/office/drawing/2014/main" id="{7C19C5BC-016C-4C93-AD5F-740ABA9AA5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4223213" y="587692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26" name="Rectangle 8">
            <a:extLst>
              <a:ext uri="{FF2B5EF4-FFF2-40B4-BE49-F238E27FC236}">
                <a16:creationId xmlns:a16="http://schemas.microsoft.com/office/drawing/2014/main" id="{1191362B-FB97-44D7-9489-66437C862A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40778" y="-27616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27" name="Rectangle 9">
            <a:extLst>
              <a:ext uri="{FF2B5EF4-FFF2-40B4-BE49-F238E27FC236}">
                <a16:creationId xmlns:a16="http://schemas.microsoft.com/office/drawing/2014/main" id="{CF4C1E4C-DAFC-49A2-A033-9E6E0F2E70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97978" y="295280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28" name="Rectangle 10">
            <a:extLst>
              <a:ext uri="{FF2B5EF4-FFF2-40B4-BE49-F238E27FC236}">
                <a16:creationId xmlns:a16="http://schemas.microsoft.com/office/drawing/2014/main" id="{0DD6466E-E8AD-40C9-BB82-4586A4E48E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97978" y="729620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30" name="Rectangle 3">
            <a:extLst>
              <a:ext uri="{FF2B5EF4-FFF2-40B4-BE49-F238E27FC236}">
                <a16:creationId xmlns:a16="http://schemas.microsoft.com/office/drawing/2014/main" id="{86C081FB-18CC-4634-9749-F49863BF87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31" name="Rectangle 4">
            <a:extLst>
              <a:ext uri="{FF2B5EF4-FFF2-40B4-BE49-F238E27FC236}">
                <a16:creationId xmlns:a16="http://schemas.microsoft.com/office/drawing/2014/main" id="{2010C002-B0E4-4141-9032-8090355C4B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4223213" y="38671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32" name="Rectangle 5">
            <a:extLst>
              <a:ext uri="{FF2B5EF4-FFF2-40B4-BE49-F238E27FC236}">
                <a16:creationId xmlns:a16="http://schemas.microsoft.com/office/drawing/2014/main" id="{9B0D4F50-529B-415F-8C38-1EC99FF129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4223213" y="51244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30722" name="Рисунок 47">
            <a:extLst>
              <a:ext uri="{FF2B5EF4-FFF2-40B4-BE49-F238E27FC236}">
                <a16:creationId xmlns:a16="http://schemas.microsoft.com/office/drawing/2014/main" id="{98A90365-0844-402D-8787-9D470FCA9B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231015" y="1505656"/>
            <a:ext cx="5286375" cy="742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21" name="Рисунок 48">
            <a:extLst>
              <a:ext uri="{FF2B5EF4-FFF2-40B4-BE49-F238E27FC236}">
                <a16:creationId xmlns:a16="http://schemas.microsoft.com/office/drawing/2014/main" id="{6C6AEC33-FB57-407A-975D-70CF1D5F18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231015" y="2248606"/>
            <a:ext cx="2581275" cy="59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Rectangle 3">
            <a:extLst>
              <a:ext uri="{FF2B5EF4-FFF2-40B4-BE49-F238E27FC236}">
                <a16:creationId xmlns:a16="http://schemas.microsoft.com/office/drawing/2014/main" id="{D347D9D3-1199-42E4-AECC-575EAB12BF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26138" y="7885491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34" name="Rectangle 4">
            <a:extLst>
              <a:ext uri="{FF2B5EF4-FFF2-40B4-BE49-F238E27FC236}">
                <a16:creationId xmlns:a16="http://schemas.microsoft.com/office/drawing/2014/main" id="{16A74716-720B-47FB-B6AD-6DBCD44D3F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4001" y="908564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0726" name="Рисунок 49">
            <a:extLst>
              <a:ext uri="{FF2B5EF4-FFF2-40B4-BE49-F238E27FC236}">
                <a16:creationId xmlns:a16="http://schemas.microsoft.com/office/drawing/2014/main" id="{7A5A31BB-1D15-4984-9B37-91E7E489A5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127507" y="3990861"/>
            <a:ext cx="3829050" cy="72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25" name="Рисунок 50">
            <a:extLst>
              <a:ext uri="{FF2B5EF4-FFF2-40B4-BE49-F238E27FC236}">
                <a16:creationId xmlns:a16="http://schemas.microsoft.com/office/drawing/2014/main" id="{190D81F3-6ACD-4DAE-B8CB-B46959D03C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127507" y="4714761"/>
            <a:ext cx="5457825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7">
            <a:extLst>
              <a:ext uri="{FF2B5EF4-FFF2-40B4-BE49-F238E27FC236}">
                <a16:creationId xmlns:a16="http://schemas.microsoft.com/office/drawing/2014/main" id="{B61CDBF4-5E5B-48E5-9240-0600051B64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36" name="Rectangle 8">
            <a:extLst>
              <a:ext uri="{FF2B5EF4-FFF2-40B4-BE49-F238E27FC236}">
                <a16:creationId xmlns:a16="http://schemas.microsoft.com/office/drawing/2014/main" id="{A5F6C8B7-11D6-49F9-A9F9-38A7451534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7863" y="11811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37" name="Rectangle 9">
            <a:extLst>
              <a:ext uri="{FF2B5EF4-FFF2-40B4-BE49-F238E27FC236}">
                <a16:creationId xmlns:a16="http://schemas.microsoft.com/office/drawing/2014/main" id="{0F2C897E-5EAF-45EA-8814-A154C672C9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4002550" y="23241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30731" name="Рисунок 51">
            <a:extLst>
              <a:ext uri="{FF2B5EF4-FFF2-40B4-BE49-F238E27FC236}">
                <a16:creationId xmlns:a16="http://schemas.microsoft.com/office/drawing/2014/main" id="{8EA96156-63EE-45C5-A2CA-847DB67EDE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339060" y="1022159"/>
            <a:ext cx="5353050" cy="638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30" name="Рисунок 52">
            <a:extLst>
              <a:ext uri="{FF2B5EF4-FFF2-40B4-BE49-F238E27FC236}">
                <a16:creationId xmlns:a16="http://schemas.microsoft.com/office/drawing/2014/main" id="{1C94D9B9-B8B5-4D14-A311-23E7AD4CC1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339060" y="1660334"/>
            <a:ext cx="5353050" cy="321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Rectangle 12">
            <a:extLst>
              <a:ext uri="{FF2B5EF4-FFF2-40B4-BE49-F238E27FC236}">
                <a16:creationId xmlns:a16="http://schemas.microsoft.com/office/drawing/2014/main" id="{C3B4C8FA-0C1C-4B22-AD8A-C1C8E52A10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9133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41" name="Rectangle 13">
            <a:extLst>
              <a:ext uri="{FF2B5EF4-FFF2-40B4-BE49-F238E27FC236}">
                <a16:creationId xmlns:a16="http://schemas.microsoft.com/office/drawing/2014/main" id="{54B6EE9C-082E-4CD0-A548-9DC93AE7F4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6996" y="109537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42" name="Rectangle 14">
            <a:extLst>
              <a:ext uri="{FF2B5EF4-FFF2-40B4-BE49-F238E27FC236}">
                <a16:creationId xmlns:a16="http://schemas.microsoft.com/office/drawing/2014/main" id="{A70E1A1F-CAC7-4695-89DC-B9A764B86A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3843417" y="431482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30736" name="Рисунок 54">
            <a:extLst>
              <a:ext uri="{FF2B5EF4-FFF2-40B4-BE49-F238E27FC236}">
                <a16:creationId xmlns:a16="http://schemas.microsoft.com/office/drawing/2014/main" id="{BF0A1B0E-BB46-4DEC-AB6A-CD8EFCED2E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067" y="1190579"/>
            <a:ext cx="5467350" cy="51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35" name="Рисунок 55">
            <a:extLst>
              <a:ext uri="{FF2B5EF4-FFF2-40B4-BE49-F238E27FC236}">
                <a16:creationId xmlns:a16="http://schemas.microsoft.com/office/drawing/2014/main" id="{E4F92DDB-93AB-4B25-ABE2-D472258382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067" y="1704929"/>
            <a:ext cx="5162550" cy="440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Rectangle 17">
            <a:extLst>
              <a:ext uri="{FF2B5EF4-FFF2-40B4-BE49-F238E27FC236}">
                <a16:creationId xmlns:a16="http://schemas.microsoft.com/office/drawing/2014/main" id="{8C084AE3-A705-45CB-821B-0538539976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6067" y="688652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44" name="Rectangle 18">
            <a:extLst>
              <a:ext uri="{FF2B5EF4-FFF2-40B4-BE49-F238E27FC236}">
                <a16:creationId xmlns:a16="http://schemas.microsoft.com/office/drawing/2014/main" id="{BF5160C1-AB3A-4B16-A6E6-533B90F304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3930" y="785807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45" name="Rectangle 19">
            <a:extLst>
              <a:ext uri="{FF2B5EF4-FFF2-40B4-BE49-F238E27FC236}">
                <a16:creationId xmlns:a16="http://schemas.microsoft.com/office/drawing/2014/main" id="{102E3A62-DE85-46CA-AD5F-C961938B8F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3930" y="1225862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30746" name="Рисунок 56">
            <a:extLst>
              <a:ext uri="{FF2B5EF4-FFF2-40B4-BE49-F238E27FC236}">
                <a16:creationId xmlns:a16="http://schemas.microsoft.com/office/drawing/2014/main" id="{A81458B9-1CFB-4B56-972F-F94E0CCF40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8497" y="1881188"/>
            <a:ext cx="5248275" cy="285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5" name="Рисунок 57">
            <a:extLst>
              <a:ext uri="{FF2B5EF4-FFF2-40B4-BE49-F238E27FC236}">
                <a16:creationId xmlns:a16="http://schemas.microsoft.com/office/drawing/2014/main" id="{233EF4E7-D05C-4B0A-9E03-B450539B06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8497" y="2166938"/>
            <a:ext cx="368617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Rectangle 27">
            <a:extLst>
              <a:ext uri="{FF2B5EF4-FFF2-40B4-BE49-F238E27FC236}">
                <a16:creationId xmlns:a16="http://schemas.microsoft.com/office/drawing/2014/main" id="{6AFE90F5-C35B-44B6-B88C-9EDFFA5B4E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50" name="Rectangle 28">
            <a:extLst>
              <a:ext uri="{FF2B5EF4-FFF2-40B4-BE49-F238E27FC236}">
                <a16:creationId xmlns:a16="http://schemas.microsoft.com/office/drawing/2014/main" id="{637D2EFE-4169-41D7-8DC4-3FE79B6230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7863" y="7429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51" name="Rectangle 29">
            <a:extLst>
              <a:ext uri="{FF2B5EF4-FFF2-40B4-BE49-F238E27FC236}">
                <a16:creationId xmlns:a16="http://schemas.microsoft.com/office/drawing/2014/main" id="{ADFCFADE-3802-4B34-B4BC-8FF1F76266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4002550" y="141922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30751" name="Рисунок 58">
            <a:extLst>
              <a:ext uri="{FF2B5EF4-FFF2-40B4-BE49-F238E27FC236}">
                <a16:creationId xmlns:a16="http://schemas.microsoft.com/office/drawing/2014/main" id="{E3EBC371-C148-4D6D-9C91-CA4B38FE5B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8317" y="3195638"/>
            <a:ext cx="2143125" cy="39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0" name="Рисунок 59">
            <a:extLst>
              <a:ext uri="{FF2B5EF4-FFF2-40B4-BE49-F238E27FC236}">
                <a16:creationId xmlns:a16="http://schemas.microsoft.com/office/drawing/2014/main" id="{D2E00F4E-BC53-428F-A403-9218337FBF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8317" y="3586163"/>
            <a:ext cx="3581400" cy="2114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Rectangle 32">
            <a:extLst>
              <a:ext uri="{FF2B5EF4-FFF2-40B4-BE49-F238E27FC236}">
                <a16:creationId xmlns:a16="http://schemas.microsoft.com/office/drawing/2014/main" id="{06D0E48D-6374-4DDF-81E5-A654B86C64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53" name="Rectangle 33">
            <a:extLst>
              <a:ext uri="{FF2B5EF4-FFF2-40B4-BE49-F238E27FC236}">
                <a16:creationId xmlns:a16="http://schemas.microsoft.com/office/drawing/2014/main" id="{26BE60E8-03D0-45E4-A5C9-375E27278A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7863" y="84772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54" name="Rectangle 34">
            <a:extLst>
              <a:ext uri="{FF2B5EF4-FFF2-40B4-BE49-F238E27FC236}">
                <a16:creationId xmlns:a16="http://schemas.microsoft.com/office/drawing/2014/main" id="{098AAB0E-F826-453B-BA3F-24A33BDBDC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4002550" y="296227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67" name="Прямоугольный треугольник 66">
            <a:extLst>
              <a:ext uri="{FF2B5EF4-FFF2-40B4-BE49-F238E27FC236}">
                <a16:creationId xmlns:a16="http://schemas.microsoft.com/office/drawing/2014/main" id="{1EE28120-6A04-4CEA-8709-A5BC2D392DE6}"/>
              </a:ext>
            </a:extLst>
          </p:cNvPr>
          <p:cNvSpPr/>
          <p:nvPr/>
        </p:nvSpPr>
        <p:spPr>
          <a:xfrm rot="5785413">
            <a:off x="-36137269" y="3908761"/>
            <a:ext cx="33890856" cy="32314249"/>
          </a:xfrm>
          <a:prstGeom prst="rtTriangle">
            <a:avLst/>
          </a:prstGeom>
          <a:solidFill>
            <a:srgbClr val="3249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908466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Прямоугольный треугольник 13">
            <a:extLst>
              <a:ext uri="{FF2B5EF4-FFF2-40B4-BE49-F238E27FC236}">
                <a16:creationId xmlns:a16="http://schemas.microsoft.com/office/drawing/2014/main" id="{45110B51-44C8-4E83-89BC-CD4B1A14A8D9}"/>
              </a:ext>
            </a:extLst>
          </p:cNvPr>
          <p:cNvSpPr/>
          <p:nvPr/>
        </p:nvSpPr>
        <p:spPr>
          <a:xfrm rot="10800000" flipV="1">
            <a:off x="-20338667" y="-16154400"/>
            <a:ext cx="38978702" cy="33842213"/>
          </a:xfrm>
          <a:prstGeom prst="rtTriangle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>
            <a:glow>
              <a:schemeClr val="bg1"/>
            </a:glow>
            <a:outerShdw blurRad="304800" dist="88900" dir="8760000" sx="101000" sy="101000" algn="tl" rotWithShape="0">
              <a:prstClr val="black">
                <a:alpha val="5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3" name="Прямоугольный треугольник 12">
            <a:extLst>
              <a:ext uri="{FF2B5EF4-FFF2-40B4-BE49-F238E27FC236}">
                <a16:creationId xmlns:a16="http://schemas.microsoft.com/office/drawing/2014/main" id="{8C5B7481-BE0E-4094-888D-4B345FE5FF8B}"/>
              </a:ext>
            </a:extLst>
          </p:cNvPr>
          <p:cNvSpPr/>
          <p:nvPr/>
        </p:nvSpPr>
        <p:spPr>
          <a:xfrm rot="16450406">
            <a:off x="-2247077" y="-16545654"/>
            <a:ext cx="33890856" cy="32314249"/>
          </a:xfrm>
          <a:prstGeom prst="rt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3DFC75-859D-430A-8606-59A2D67DA38D}"/>
              </a:ext>
            </a:extLst>
          </p:cNvPr>
          <p:cNvSpPr txBox="1"/>
          <p:nvPr/>
        </p:nvSpPr>
        <p:spPr>
          <a:xfrm>
            <a:off x="17387207" y="-19228"/>
            <a:ext cx="11364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dirty="0">
                <a:solidFill>
                  <a:schemeClr val="bg1"/>
                </a:solidFill>
                <a:latin typeface="Candara Light" panose="020E0502030303020204" pitchFamily="34" charset="0"/>
              </a:rPr>
              <a:t>Отчёт о сотрудниках</a:t>
            </a:r>
            <a:endParaRPr lang="ru-RU" sz="3600" dirty="0">
              <a:solidFill>
                <a:schemeClr val="bg1"/>
              </a:solidFill>
              <a:latin typeface="Constantia" panose="02030602050306030303" pitchFamily="18" charset="0"/>
            </a:endParaRPr>
          </a:p>
        </p:txBody>
      </p:sp>
      <p:sp>
        <p:nvSpPr>
          <p:cNvPr id="11" name="Rectangle 20">
            <a:extLst>
              <a:ext uri="{FF2B5EF4-FFF2-40B4-BE49-F238E27FC236}">
                <a16:creationId xmlns:a16="http://schemas.microsoft.com/office/drawing/2014/main" id="{EFD20E39-2805-485A-96A0-B81933A3DE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7" name="Rectangle 23">
            <a:extLst>
              <a:ext uri="{FF2B5EF4-FFF2-40B4-BE49-F238E27FC236}">
                <a16:creationId xmlns:a16="http://schemas.microsoft.com/office/drawing/2014/main" id="{C05BEDE0-0805-4418-A868-BD0D631420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1150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kumimoji="0" lang="en-US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Rectangle 24">
            <a:extLst>
              <a:ext uri="{FF2B5EF4-FFF2-40B4-BE49-F238E27FC236}">
                <a16:creationId xmlns:a16="http://schemas.microsoft.com/office/drawing/2014/main" id="{6E390384-8796-4E85-B02C-6F62E2AD63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696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9" name="Rectangle 25">
            <a:extLst>
              <a:ext uri="{FF2B5EF4-FFF2-40B4-BE49-F238E27FC236}">
                <a16:creationId xmlns:a16="http://schemas.microsoft.com/office/drawing/2014/main" id="{EF1E909E-219A-4632-9766-B8243621EC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888682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kumimoji="0" lang="en-US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" name="Rectangle 26">
            <a:extLst>
              <a:ext uri="{FF2B5EF4-FFF2-40B4-BE49-F238E27FC236}">
                <a16:creationId xmlns:a16="http://schemas.microsoft.com/office/drawing/2014/main" id="{AEE3F591-E9B9-4B18-BD18-4F7C2A611B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677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cxnSp>
        <p:nvCxnSpPr>
          <p:cNvPr id="24" name="Прямая соединительная линия 23">
            <a:extLst>
              <a:ext uri="{FF2B5EF4-FFF2-40B4-BE49-F238E27FC236}">
                <a16:creationId xmlns:a16="http://schemas.microsoft.com/office/drawing/2014/main" id="{830741AC-F79E-45EE-BF5B-EEA7718CC5C9}"/>
              </a:ext>
            </a:extLst>
          </p:cNvPr>
          <p:cNvCxnSpPr/>
          <p:nvPr/>
        </p:nvCxnSpPr>
        <p:spPr>
          <a:xfrm>
            <a:off x="17078325" y="545250"/>
            <a:ext cx="12087225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3">
            <a:extLst>
              <a:ext uri="{FF2B5EF4-FFF2-40B4-BE49-F238E27FC236}">
                <a16:creationId xmlns:a16="http://schemas.microsoft.com/office/drawing/2014/main" id="{EFD9F8C4-A815-45FB-AF5F-4E41EDB806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005083" y="63479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BCD13BCC-8E10-4A36-8FE6-65383BC3E7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005083" y="621644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A52D2C47-A342-4823-B938-4B961AF248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005083" y="1018837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45EE10F-D037-4886-8965-B89374567CFB}"/>
              </a:ext>
            </a:extLst>
          </p:cNvPr>
          <p:cNvSpPr txBox="1"/>
          <p:nvPr/>
        </p:nvSpPr>
        <p:spPr>
          <a:xfrm>
            <a:off x="413657" y="3029546"/>
            <a:ext cx="113646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5400" u="sng" dirty="0">
                <a:solidFill>
                  <a:schemeClr val="bg1"/>
                </a:solidFill>
                <a:latin typeface="Candara Light" panose="020E0502030303020204" pitchFamily="34" charset="0"/>
              </a:rPr>
              <a:t>Спасибо за внимание!</a:t>
            </a:r>
            <a:endParaRPr lang="ru-RU" sz="5400" u="sng" dirty="0">
              <a:solidFill>
                <a:schemeClr val="bg1"/>
              </a:solidFill>
              <a:latin typeface="Constantia" panose="02030602050306030303" pitchFamily="18" charset="0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80CE0762-10DA-430E-89BB-40897BD2A7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6473" y="1124076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FF8791FB-573C-414E-977D-A78C621A3E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3536740" y="5048376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22B73AA5-84E1-48F8-8CAB-AE4A28CACE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3536740" y="5886576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DB9A4B8-080B-44A5-AC61-3E00F4DCE8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2050" name="Picture 2" descr="Picture background">
            <a:extLst>
              <a:ext uri="{FF2B5EF4-FFF2-40B4-BE49-F238E27FC236}">
                <a16:creationId xmlns:a16="http://schemas.microsoft.com/office/drawing/2014/main" id="{C0E10CC1-0D56-4119-89F3-B2984B7D90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0438" y="4009966"/>
            <a:ext cx="1527539" cy="1537505"/>
          </a:xfrm>
          <a:prstGeom prst="rect">
            <a:avLst/>
          </a:prstGeom>
          <a:noFill/>
          <a:effectLst>
            <a:outerShdw blurRad="3302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3">
            <a:extLst>
              <a:ext uri="{FF2B5EF4-FFF2-40B4-BE49-F238E27FC236}">
                <a16:creationId xmlns:a16="http://schemas.microsoft.com/office/drawing/2014/main" id="{06DF6330-17A8-4A1C-A193-DFB053F7AF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26" name="Rectangle 8">
            <a:extLst>
              <a:ext uri="{FF2B5EF4-FFF2-40B4-BE49-F238E27FC236}">
                <a16:creationId xmlns:a16="http://schemas.microsoft.com/office/drawing/2014/main" id="{1191362B-FB97-44D7-9489-66437C862A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40778" y="-27616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27" name="Rectangle 9">
            <a:extLst>
              <a:ext uri="{FF2B5EF4-FFF2-40B4-BE49-F238E27FC236}">
                <a16:creationId xmlns:a16="http://schemas.microsoft.com/office/drawing/2014/main" id="{CF4C1E4C-DAFC-49A2-A033-9E6E0F2E70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97978" y="295280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28" name="Rectangle 10">
            <a:extLst>
              <a:ext uri="{FF2B5EF4-FFF2-40B4-BE49-F238E27FC236}">
                <a16:creationId xmlns:a16="http://schemas.microsoft.com/office/drawing/2014/main" id="{0DD6466E-E8AD-40C9-BB82-4586A4E48E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97978" y="729620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30" name="Rectangle 3">
            <a:extLst>
              <a:ext uri="{FF2B5EF4-FFF2-40B4-BE49-F238E27FC236}">
                <a16:creationId xmlns:a16="http://schemas.microsoft.com/office/drawing/2014/main" id="{86C081FB-18CC-4634-9749-F49863BF87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33" name="Rectangle 3">
            <a:extLst>
              <a:ext uri="{FF2B5EF4-FFF2-40B4-BE49-F238E27FC236}">
                <a16:creationId xmlns:a16="http://schemas.microsoft.com/office/drawing/2014/main" id="{D347D9D3-1199-42E4-AECC-575EAB12BF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26138" y="7885491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34" name="Rectangle 4">
            <a:extLst>
              <a:ext uri="{FF2B5EF4-FFF2-40B4-BE49-F238E27FC236}">
                <a16:creationId xmlns:a16="http://schemas.microsoft.com/office/drawing/2014/main" id="{16A74716-720B-47FB-B6AD-6DBCD44D3F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4001" y="908564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5" name="Rectangle 7">
            <a:extLst>
              <a:ext uri="{FF2B5EF4-FFF2-40B4-BE49-F238E27FC236}">
                <a16:creationId xmlns:a16="http://schemas.microsoft.com/office/drawing/2014/main" id="{B61CDBF4-5E5B-48E5-9240-0600051B64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36" name="Rectangle 8">
            <a:extLst>
              <a:ext uri="{FF2B5EF4-FFF2-40B4-BE49-F238E27FC236}">
                <a16:creationId xmlns:a16="http://schemas.microsoft.com/office/drawing/2014/main" id="{A5F6C8B7-11D6-49F9-A9F9-38A7451534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7863" y="11811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38" name="Rectangle 12">
            <a:extLst>
              <a:ext uri="{FF2B5EF4-FFF2-40B4-BE49-F238E27FC236}">
                <a16:creationId xmlns:a16="http://schemas.microsoft.com/office/drawing/2014/main" id="{C3B4C8FA-0C1C-4B22-AD8A-C1C8E52A10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9133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41" name="Rectangle 13">
            <a:extLst>
              <a:ext uri="{FF2B5EF4-FFF2-40B4-BE49-F238E27FC236}">
                <a16:creationId xmlns:a16="http://schemas.microsoft.com/office/drawing/2014/main" id="{54B6EE9C-082E-4CD0-A548-9DC93AE7F4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6996" y="109537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42" name="Rectangle 14">
            <a:extLst>
              <a:ext uri="{FF2B5EF4-FFF2-40B4-BE49-F238E27FC236}">
                <a16:creationId xmlns:a16="http://schemas.microsoft.com/office/drawing/2014/main" id="{A70E1A1F-CAC7-4695-89DC-B9A764B86A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3843417" y="431482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30736" name="Рисунок 54">
            <a:extLst>
              <a:ext uri="{FF2B5EF4-FFF2-40B4-BE49-F238E27FC236}">
                <a16:creationId xmlns:a16="http://schemas.microsoft.com/office/drawing/2014/main" id="{BF0A1B0E-BB46-4DEC-AB6A-CD8EFCED2E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680155" y="1190579"/>
            <a:ext cx="5467350" cy="51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35" name="Рисунок 55">
            <a:extLst>
              <a:ext uri="{FF2B5EF4-FFF2-40B4-BE49-F238E27FC236}">
                <a16:creationId xmlns:a16="http://schemas.microsoft.com/office/drawing/2014/main" id="{E4F92DDB-93AB-4B25-ABE2-D472258382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680155" y="1704929"/>
            <a:ext cx="5162550" cy="440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Rectangle 17">
            <a:extLst>
              <a:ext uri="{FF2B5EF4-FFF2-40B4-BE49-F238E27FC236}">
                <a16:creationId xmlns:a16="http://schemas.microsoft.com/office/drawing/2014/main" id="{8C084AE3-A705-45CB-821B-0538539976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6067" y="688652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44" name="Rectangle 18">
            <a:extLst>
              <a:ext uri="{FF2B5EF4-FFF2-40B4-BE49-F238E27FC236}">
                <a16:creationId xmlns:a16="http://schemas.microsoft.com/office/drawing/2014/main" id="{BF5160C1-AB3A-4B16-A6E6-533B90F304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3930" y="785807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45" name="Rectangle 19">
            <a:extLst>
              <a:ext uri="{FF2B5EF4-FFF2-40B4-BE49-F238E27FC236}">
                <a16:creationId xmlns:a16="http://schemas.microsoft.com/office/drawing/2014/main" id="{102E3A62-DE85-46CA-AD5F-C961938B8F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3930" y="1225862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30746" name="Рисунок 56">
            <a:extLst>
              <a:ext uri="{FF2B5EF4-FFF2-40B4-BE49-F238E27FC236}">
                <a16:creationId xmlns:a16="http://schemas.microsoft.com/office/drawing/2014/main" id="{A81458B9-1CFB-4B56-972F-F94E0CCF40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917725" y="1881188"/>
            <a:ext cx="5248275" cy="285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5" name="Рисунок 57">
            <a:extLst>
              <a:ext uri="{FF2B5EF4-FFF2-40B4-BE49-F238E27FC236}">
                <a16:creationId xmlns:a16="http://schemas.microsoft.com/office/drawing/2014/main" id="{233EF4E7-D05C-4B0A-9E03-B450539B06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917725" y="2166938"/>
            <a:ext cx="368617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Rectangle 27">
            <a:extLst>
              <a:ext uri="{FF2B5EF4-FFF2-40B4-BE49-F238E27FC236}">
                <a16:creationId xmlns:a16="http://schemas.microsoft.com/office/drawing/2014/main" id="{6AFE90F5-C35B-44B6-B88C-9EDFFA5B4E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50" name="Rectangle 28">
            <a:extLst>
              <a:ext uri="{FF2B5EF4-FFF2-40B4-BE49-F238E27FC236}">
                <a16:creationId xmlns:a16="http://schemas.microsoft.com/office/drawing/2014/main" id="{637D2EFE-4169-41D7-8DC4-3FE79B6230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7863" y="7429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30751" name="Рисунок 58">
            <a:extLst>
              <a:ext uri="{FF2B5EF4-FFF2-40B4-BE49-F238E27FC236}">
                <a16:creationId xmlns:a16="http://schemas.microsoft.com/office/drawing/2014/main" id="{E3EBC371-C148-4D6D-9C91-CA4B38FE5B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117905" y="3195638"/>
            <a:ext cx="2143125" cy="39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0" name="Рисунок 59">
            <a:extLst>
              <a:ext uri="{FF2B5EF4-FFF2-40B4-BE49-F238E27FC236}">
                <a16:creationId xmlns:a16="http://schemas.microsoft.com/office/drawing/2014/main" id="{D2E00F4E-BC53-428F-A403-9218337FBF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117905" y="3586163"/>
            <a:ext cx="3581400" cy="2114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Rectangle 32">
            <a:extLst>
              <a:ext uri="{FF2B5EF4-FFF2-40B4-BE49-F238E27FC236}">
                <a16:creationId xmlns:a16="http://schemas.microsoft.com/office/drawing/2014/main" id="{06D0E48D-6374-4DDF-81E5-A654B86C64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53" name="Rectangle 33">
            <a:extLst>
              <a:ext uri="{FF2B5EF4-FFF2-40B4-BE49-F238E27FC236}">
                <a16:creationId xmlns:a16="http://schemas.microsoft.com/office/drawing/2014/main" id="{26BE60E8-03D0-45E4-A5C9-375E27278A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7863" y="84772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64" name="Прямоугольный треугольник 63">
            <a:extLst>
              <a:ext uri="{FF2B5EF4-FFF2-40B4-BE49-F238E27FC236}">
                <a16:creationId xmlns:a16="http://schemas.microsoft.com/office/drawing/2014/main" id="{E477F176-547D-4A54-A5DE-9C423C166199}"/>
              </a:ext>
            </a:extLst>
          </p:cNvPr>
          <p:cNvSpPr/>
          <p:nvPr/>
        </p:nvSpPr>
        <p:spPr>
          <a:xfrm rot="5785413">
            <a:off x="-16267567" y="-12251921"/>
            <a:ext cx="33890856" cy="32314249"/>
          </a:xfrm>
          <a:prstGeom prst="rtTriangle">
            <a:avLst/>
          </a:prstGeom>
          <a:solidFill>
            <a:srgbClr val="3249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1476084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Picture background">
            <a:extLst>
              <a:ext uri="{FF2B5EF4-FFF2-40B4-BE49-F238E27FC236}">
                <a16:creationId xmlns:a16="http://schemas.microsoft.com/office/drawing/2014/main" id="{6E8A260C-8F2E-49CD-96B4-0A05CD6B5C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1000" contrast="-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01700"/>
            <a:ext cx="11639550" cy="7759700"/>
          </a:xfrm>
          <a:prstGeom prst="rect">
            <a:avLst/>
          </a:prstGeom>
          <a:noFill/>
          <a:effectLst>
            <a:glow>
              <a:schemeClr val="accent1"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Прямоугольный треугольник 25">
            <a:extLst>
              <a:ext uri="{FF2B5EF4-FFF2-40B4-BE49-F238E27FC236}">
                <a16:creationId xmlns:a16="http://schemas.microsoft.com/office/drawing/2014/main" id="{2E492963-23FE-4EEC-824E-C8589307EDAC}"/>
              </a:ext>
            </a:extLst>
          </p:cNvPr>
          <p:cNvSpPr/>
          <p:nvPr/>
        </p:nvSpPr>
        <p:spPr>
          <a:xfrm rot="10800000">
            <a:off x="-9544050" y="2404"/>
            <a:ext cx="21736050" cy="15885295"/>
          </a:xfrm>
          <a:prstGeom prst="rtTriangle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>
            <a:glow>
              <a:schemeClr val="bg1"/>
            </a:glow>
            <a:outerShdw blurRad="304800" dist="88900" dir="10020000" sx="104000" sy="104000" algn="tl" rotWithShape="0">
              <a:prstClr val="black">
                <a:alpha val="5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2062" name="Picture 14">
            <a:extLst>
              <a:ext uri="{FF2B5EF4-FFF2-40B4-BE49-F238E27FC236}">
                <a16:creationId xmlns:a16="http://schemas.microsoft.com/office/drawing/2014/main" id="{667B5633-B2CC-4C8E-9C8A-C805819445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116949" y="10256855"/>
            <a:ext cx="4588061" cy="4796618"/>
          </a:xfrm>
          <a:prstGeom prst="rect">
            <a:avLst/>
          </a:prstGeom>
          <a:noFill/>
          <a:effectLst>
            <a:outerShdw blurRad="279400" dist="38100" dir="18300000" rotWithShape="0">
              <a:prstClr val="black">
                <a:alpha val="40000"/>
              </a:prstClr>
            </a:outerShdw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Овал 10">
            <a:extLst>
              <a:ext uri="{FF2B5EF4-FFF2-40B4-BE49-F238E27FC236}">
                <a16:creationId xmlns:a16="http://schemas.microsoft.com/office/drawing/2014/main" id="{AF450B2C-5F66-44A0-8633-BFFB6A7C545B}"/>
              </a:ext>
            </a:extLst>
          </p:cNvPr>
          <p:cNvSpPr/>
          <p:nvPr/>
        </p:nvSpPr>
        <p:spPr>
          <a:xfrm>
            <a:off x="-3145389" y="1636048"/>
            <a:ext cx="5539146" cy="5157358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6EC6A2D-70F1-49DC-8E8F-895F51EF6D3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8258" y="1098416"/>
            <a:ext cx="3954160" cy="9714632"/>
          </a:xfrm>
          <a:prstGeom prst="rect">
            <a:avLst/>
          </a:prstGeom>
          <a:solidFill>
            <a:schemeClr val="bg1">
              <a:alpha val="16000"/>
            </a:schemeClr>
          </a:solidFill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7BC6290-203D-471F-B37B-4B967ED14E4A}"/>
              </a:ext>
            </a:extLst>
          </p:cNvPr>
          <p:cNvSpPr txBox="1"/>
          <p:nvPr/>
        </p:nvSpPr>
        <p:spPr>
          <a:xfrm>
            <a:off x="-28575" y="277043"/>
            <a:ext cx="612457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Candara Light" panose="020E0502030303020204" pitchFamily="34" charset="0"/>
              </a:rPr>
              <a:t>EPC </a:t>
            </a:r>
            <a:r>
              <a:rPr lang="ru-RU" sz="4000" dirty="0">
                <a:solidFill>
                  <a:schemeClr val="bg1"/>
                </a:solidFill>
                <a:latin typeface="Candara Light" panose="020E0502030303020204" pitchFamily="34" charset="0"/>
              </a:rPr>
              <a:t>Модель оформления почтовых отправлений</a:t>
            </a:r>
          </a:p>
        </p:txBody>
      </p:sp>
    </p:spTree>
    <p:extLst>
      <p:ext uri="{BB962C8B-B14F-4D97-AF65-F5344CB8AC3E}">
        <p14:creationId xmlns:p14="http://schemas.microsoft.com/office/powerpoint/2010/main" val="1652670655"/>
      </p:ext>
    </p:extLst>
  </p:cSld>
  <p:clrMapOvr>
    <a:masterClrMapping/>
  </p:clrMapOvr>
  <p:transition spd="slow">
    <p:pu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Picture background">
            <a:extLst>
              <a:ext uri="{FF2B5EF4-FFF2-40B4-BE49-F238E27FC236}">
                <a16:creationId xmlns:a16="http://schemas.microsoft.com/office/drawing/2014/main" id="{6E8A260C-8F2E-49CD-96B4-0A05CD6B5C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1000" contrast="-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01700"/>
            <a:ext cx="11639550" cy="7759700"/>
          </a:xfrm>
          <a:prstGeom prst="rect">
            <a:avLst/>
          </a:prstGeom>
          <a:noFill/>
          <a:effectLst>
            <a:glow>
              <a:schemeClr val="accent1"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Прямоугольный треугольник 25">
            <a:extLst>
              <a:ext uri="{FF2B5EF4-FFF2-40B4-BE49-F238E27FC236}">
                <a16:creationId xmlns:a16="http://schemas.microsoft.com/office/drawing/2014/main" id="{2E492963-23FE-4EEC-824E-C8589307EDAC}"/>
              </a:ext>
            </a:extLst>
          </p:cNvPr>
          <p:cNvSpPr/>
          <p:nvPr/>
        </p:nvSpPr>
        <p:spPr>
          <a:xfrm rot="10800000">
            <a:off x="-9544050" y="2404"/>
            <a:ext cx="21736050" cy="15885295"/>
          </a:xfrm>
          <a:prstGeom prst="rtTriangle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>
            <a:glow>
              <a:schemeClr val="bg1"/>
            </a:glow>
            <a:outerShdw blurRad="304800" dist="88900" dir="10020000" sx="104000" sy="104000" algn="tl" rotWithShape="0">
              <a:prstClr val="black">
                <a:alpha val="5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6EC6A2D-70F1-49DC-8E8F-895F51EF6D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8258" y="-5759016"/>
            <a:ext cx="3954160" cy="9714632"/>
          </a:xfrm>
          <a:prstGeom prst="rect">
            <a:avLst/>
          </a:prstGeom>
          <a:solidFill>
            <a:schemeClr val="bg1">
              <a:alpha val="16000"/>
            </a:schemeClr>
          </a:solidFill>
        </p:spPr>
      </p:pic>
      <p:pic>
        <p:nvPicPr>
          <p:cNvPr id="9" name="Picture 2" descr="Picture background">
            <a:extLst>
              <a:ext uri="{FF2B5EF4-FFF2-40B4-BE49-F238E27FC236}">
                <a16:creationId xmlns:a16="http://schemas.microsoft.com/office/drawing/2014/main" id="{CD93C9E4-3ACF-49ED-AEE6-6AC686A460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700808" y="9502229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Прямоугольный треугольник 11">
            <a:extLst>
              <a:ext uri="{FF2B5EF4-FFF2-40B4-BE49-F238E27FC236}">
                <a16:creationId xmlns:a16="http://schemas.microsoft.com/office/drawing/2014/main" id="{CA8FB04F-FF48-4D4A-BE9C-5106419DBD8A}"/>
              </a:ext>
            </a:extLst>
          </p:cNvPr>
          <p:cNvSpPr/>
          <p:nvPr/>
        </p:nvSpPr>
        <p:spPr>
          <a:xfrm>
            <a:off x="-11163300" y="-7010399"/>
            <a:ext cx="30253214" cy="19232352"/>
          </a:xfrm>
          <a:prstGeom prst="rt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91758063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Picture background">
            <a:extLst>
              <a:ext uri="{FF2B5EF4-FFF2-40B4-BE49-F238E27FC236}">
                <a16:creationId xmlns:a16="http://schemas.microsoft.com/office/drawing/2014/main" id="{6E8A260C-8F2E-49CD-96B4-0A05CD6B5C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1000" contrast="-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01700"/>
            <a:ext cx="11639550" cy="7759700"/>
          </a:xfrm>
          <a:prstGeom prst="rect">
            <a:avLst/>
          </a:prstGeom>
          <a:noFill/>
          <a:effectLst>
            <a:glow>
              <a:schemeClr val="accent1"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Прямоугольный треугольник 25">
            <a:extLst>
              <a:ext uri="{FF2B5EF4-FFF2-40B4-BE49-F238E27FC236}">
                <a16:creationId xmlns:a16="http://schemas.microsoft.com/office/drawing/2014/main" id="{2E492963-23FE-4EEC-824E-C8589307EDAC}"/>
              </a:ext>
            </a:extLst>
          </p:cNvPr>
          <p:cNvSpPr/>
          <p:nvPr/>
        </p:nvSpPr>
        <p:spPr>
          <a:xfrm rot="10800000">
            <a:off x="-1" y="2402"/>
            <a:ext cx="12192000" cy="7759699"/>
          </a:xfrm>
          <a:prstGeom prst="rtTriangle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>
            <a:glow>
              <a:schemeClr val="bg1"/>
            </a:glow>
            <a:outerShdw blurRad="304800" dist="88900" dir="10020000" sx="104000" sy="104000" algn="tl" rotWithShape="0">
              <a:prstClr val="black">
                <a:alpha val="5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6EC6A2D-70F1-49DC-8E8F-895F51EF6D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8258" y="-10788216"/>
            <a:ext cx="3954160" cy="9714632"/>
          </a:xfrm>
          <a:prstGeom prst="rect">
            <a:avLst/>
          </a:prstGeom>
        </p:spPr>
      </p:pic>
      <p:pic>
        <p:nvPicPr>
          <p:cNvPr id="1026" name="Picture 2" descr="Picture background">
            <a:extLst>
              <a:ext uri="{FF2B5EF4-FFF2-40B4-BE49-F238E27FC236}">
                <a16:creationId xmlns:a16="http://schemas.microsoft.com/office/drawing/2014/main" id="{C829F571-123B-451E-B345-D5DBDB18F4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52449" y="2747467"/>
            <a:ext cx="5014634" cy="5014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B3B1437-2CF7-4D62-BB6F-D03DADED26DD}"/>
              </a:ext>
            </a:extLst>
          </p:cNvPr>
          <p:cNvSpPr txBox="1"/>
          <p:nvPr/>
        </p:nvSpPr>
        <p:spPr>
          <a:xfrm>
            <a:off x="2495549" y="149652"/>
            <a:ext cx="969644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3200" dirty="0">
                <a:solidFill>
                  <a:schemeClr val="bg1"/>
                </a:solidFill>
                <a:latin typeface="Candara Light" panose="020E0502030303020204" pitchFamily="34" charset="0"/>
              </a:rPr>
              <a:t>Реализация планирования разработки программного продукта в среде: </a:t>
            </a:r>
            <a:endParaRPr lang="en-US" sz="3200" dirty="0">
              <a:solidFill>
                <a:schemeClr val="bg1"/>
              </a:solidFill>
              <a:latin typeface="Candara Light" panose="020E0502030303020204" pitchFamily="34" charset="0"/>
            </a:endParaRPr>
          </a:p>
          <a:p>
            <a:r>
              <a:rPr lang="ru-RU" sz="3200" dirty="0">
                <a:solidFill>
                  <a:schemeClr val="bg1"/>
                </a:solidFill>
                <a:latin typeface="Constantia" panose="02030602050306030303" pitchFamily="18" charset="0"/>
              </a:rPr>
              <a:t>			</a:t>
            </a:r>
            <a:r>
              <a:rPr lang="en-US" sz="3200" u="sng" dirty="0">
                <a:solidFill>
                  <a:schemeClr val="bg1"/>
                </a:solidFill>
                <a:latin typeface="Constantia" panose="02030602050306030303" pitchFamily="18" charset="0"/>
              </a:rPr>
              <a:t>Microsoft Project</a:t>
            </a:r>
            <a:endParaRPr lang="ru-RU" sz="3200" u="sng" dirty="0">
              <a:solidFill>
                <a:schemeClr val="bg1"/>
              </a:solidFill>
              <a:latin typeface="Constantia" panose="02030602050306030303" pitchFamily="18" charset="0"/>
            </a:endParaRPr>
          </a:p>
        </p:txBody>
      </p:sp>
      <p:sp>
        <p:nvSpPr>
          <p:cNvPr id="12" name="Прямоугольный треугольник 11">
            <a:extLst>
              <a:ext uri="{FF2B5EF4-FFF2-40B4-BE49-F238E27FC236}">
                <a16:creationId xmlns:a16="http://schemas.microsoft.com/office/drawing/2014/main" id="{81CC636A-A900-4E3E-B632-40C5909F5C4F}"/>
              </a:ext>
            </a:extLst>
          </p:cNvPr>
          <p:cNvSpPr/>
          <p:nvPr/>
        </p:nvSpPr>
        <p:spPr>
          <a:xfrm rot="16667406">
            <a:off x="-6057900" y="-4914899"/>
            <a:ext cx="30253214" cy="19232352"/>
          </a:xfrm>
          <a:prstGeom prst="rt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64EB4EE6-AF08-4115-B9E0-42B14163E1B8}"/>
              </a:ext>
            </a:extLst>
          </p:cNvPr>
          <p:cNvPicPr/>
          <p:nvPr/>
        </p:nvPicPr>
        <p:blipFill>
          <a:blip r:embed="rId7"/>
          <a:stretch>
            <a:fillRect/>
          </a:stretch>
        </p:blipFill>
        <p:spPr>
          <a:xfrm>
            <a:off x="0" y="-5116899"/>
            <a:ext cx="12392027" cy="4667250"/>
          </a:xfrm>
          <a:prstGeom prst="rect">
            <a:avLst/>
          </a:prstGeom>
          <a:effectLst>
            <a:outerShdw blurRad="393700" dist="165100" dir="5400000" sx="101000" sy="101000" algn="ctr" rotWithShape="0">
              <a:srgbClr val="000000">
                <a:alpha val="1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0846418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Прямоугольный треугольник 25">
            <a:extLst>
              <a:ext uri="{FF2B5EF4-FFF2-40B4-BE49-F238E27FC236}">
                <a16:creationId xmlns:a16="http://schemas.microsoft.com/office/drawing/2014/main" id="{2E492963-23FE-4EEC-824E-C8589307EDAC}"/>
              </a:ext>
            </a:extLst>
          </p:cNvPr>
          <p:cNvSpPr/>
          <p:nvPr/>
        </p:nvSpPr>
        <p:spPr>
          <a:xfrm rot="16200000">
            <a:off x="3084727" y="-2449299"/>
            <a:ext cx="12042347" cy="6572251"/>
          </a:xfrm>
          <a:prstGeom prst="rtTriangle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>
            <a:glow>
              <a:schemeClr val="bg1"/>
            </a:glow>
            <a:outerShdw blurRad="304800" dist="88900" dir="8760000" sx="101000" sy="101000" algn="tl" rotWithShape="0">
              <a:prstClr val="black">
                <a:alpha val="5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026" name="Picture 2" descr="Picture background">
            <a:extLst>
              <a:ext uri="{FF2B5EF4-FFF2-40B4-BE49-F238E27FC236}">
                <a16:creationId xmlns:a16="http://schemas.microsoft.com/office/drawing/2014/main" id="{C829F571-123B-451E-B345-D5DBDB18F4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857500" y="8537590"/>
            <a:ext cx="895350" cy="895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C13DF0D-0EE4-4A78-988B-7555A537DBC9}"/>
              </a:ext>
            </a:extLst>
          </p:cNvPr>
          <p:cNvSpPr txBox="1"/>
          <p:nvPr/>
        </p:nvSpPr>
        <p:spPr>
          <a:xfrm>
            <a:off x="5718174" y="5524500"/>
            <a:ext cx="64738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3600" dirty="0">
                <a:solidFill>
                  <a:schemeClr val="bg1"/>
                </a:solidFill>
                <a:latin typeface="Candara Light" panose="020E0502030303020204" pitchFamily="34" charset="0"/>
              </a:rPr>
              <a:t>Этапы разработки программного продукта</a:t>
            </a:r>
          </a:p>
        </p:txBody>
      </p:sp>
      <p:sp>
        <p:nvSpPr>
          <p:cNvPr id="9" name="Прямоугольный треугольник 8">
            <a:extLst>
              <a:ext uri="{FF2B5EF4-FFF2-40B4-BE49-F238E27FC236}">
                <a16:creationId xmlns:a16="http://schemas.microsoft.com/office/drawing/2014/main" id="{4AD42B72-C372-427D-B672-AF07528A8A4B}"/>
              </a:ext>
            </a:extLst>
          </p:cNvPr>
          <p:cNvSpPr/>
          <p:nvPr/>
        </p:nvSpPr>
        <p:spPr>
          <a:xfrm>
            <a:off x="-14650358" y="-6917897"/>
            <a:ext cx="30253214" cy="19232352"/>
          </a:xfrm>
          <a:prstGeom prst="rt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38BF4A2-6287-464B-9D9F-F9B61CC860D7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-1" y="0"/>
            <a:ext cx="12392027" cy="4667250"/>
          </a:xfrm>
          <a:prstGeom prst="rect">
            <a:avLst/>
          </a:prstGeom>
          <a:effectLst>
            <a:outerShdw blurRad="393700" dist="165100" dir="5400000" sx="101000" sy="101000" algn="ctr" rotWithShape="0">
              <a:srgbClr val="000000">
                <a:alpha val="1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428238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05FA7788-8E80-45FE-A9AC-A3A419656364}"/>
              </a:ext>
            </a:extLst>
          </p:cNvPr>
          <p:cNvGrpSpPr/>
          <p:nvPr/>
        </p:nvGrpSpPr>
        <p:grpSpPr>
          <a:xfrm>
            <a:off x="-59961" y="0"/>
            <a:ext cx="6997335" cy="7723189"/>
            <a:chOff x="-34561" y="0"/>
            <a:chExt cx="6997335" cy="7723189"/>
          </a:xfrm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EC3D6875-D62B-496E-9CAF-B6C171E9A72E}"/>
                </a:ext>
              </a:extLst>
            </p:cNvPr>
            <p:cNvPicPr/>
            <p:nvPr/>
          </p:nvPicPr>
          <p:blipFill rotWithShape="1">
            <a:blip r:embed="rId3"/>
            <a:srcRect b="1946"/>
            <a:stretch/>
          </p:blipFill>
          <p:spPr bwMode="auto">
            <a:xfrm>
              <a:off x="-34561" y="0"/>
              <a:ext cx="6997335" cy="6858000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10" name="Рисунок 9">
              <a:extLst>
                <a:ext uri="{FF2B5EF4-FFF2-40B4-BE49-F238E27FC236}">
                  <a16:creationId xmlns:a16="http://schemas.microsoft.com/office/drawing/2014/main" id="{58F40539-C728-4156-A9D2-BDA2E8070762}"/>
                </a:ext>
              </a:extLst>
            </p:cNvPr>
            <p:cNvPicPr/>
            <p:nvPr/>
          </p:nvPicPr>
          <p:blipFill rotWithShape="1">
            <a:blip r:embed="rId4"/>
            <a:srcRect t="4887"/>
            <a:stretch/>
          </p:blipFill>
          <p:spPr>
            <a:xfrm>
              <a:off x="16670" y="6858000"/>
              <a:ext cx="6915150" cy="865189"/>
            </a:xfrm>
            <a:prstGeom prst="rect">
              <a:avLst/>
            </a:prstGeom>
          </p:spPr>
        </p:pic>
      </p:grpSp>
      <p:sp>
        <p:nvSpPr>
          <p:cNvPr id="26" name="Прямоугольный треугольник 25">
            <a:extLst>
              <a:ext uri="{FF2B5EF4-FFF2-40B4-BE49-F238E27FC236}">
                <a16:creationId xmlns:a16="http://schemas.microsoft.com/office/drawing/2014/main" id="{2E492963-23FE-4EEC-824E-C8589307EDAC}"/>
              </a:ext>
            </a:extLst>
          </p:cNvPr>
          <p:cNvSpPr/>
          <p:nvPr/>
        </p:nvSpPr>
        <p:spPr>
          <a:xfrm rot="5400000" flipV="1">
            <a:off x="3075200" y="2735048"/>
            <a:ext cx="12042347" cy="6572251"/>
          </a:xfrm>
          <a:prstGeom prst="rtTriangle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>
            <a:glow>
              <a:schemeClr val="bg1"/>
            </a:glow>
            <a:outerShdw blurRad="304800" dist="88900" dir="8760000" sx="101000" sy="101000" algn="tl" rotWithShape="0">
              <a:prstClr val="black">
                <a:alpha val="5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C13DF0D-0EE4-4A78-988B-7555A537DBC9}"/>
              </a:ext>
            </a:extLst>
          </p:cNvPr>
          <p:cNvSpPr txBox="1"/>
          <p:nvPr/>
        </p:nvSpPr>
        <p:spPr>
          <a:xfrm>
            <a:off x="5300074" y="152400"/>
            <a:ext cx="6473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3600" dirty="0">
                <a:solidFill>
                  <a:schemeClr val="bg1"/>
                </a:solidFill>
                <a:latin typeface="Candara Light" panose="020E0502030303020204" pitchFamily="34" charset="0"/>
              </a:rPr>
              <a:t>Задачи этапов</a:t>
            </a:r>
          </a:p>
        </p:txBody>
      </p:sp>
    </p:spTree>
    <p:extLst>
      <p:ext uri="{BB962C8B-B14F-4D97-AF65-F5344CB8AC3E}">
        <p14:creationId xmlns:p14="http://schemas.microsoft.com/office/powerpoint/2010/main" val="2726887434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A180C609-B877-4BDB-B321-41A2E6EE984B}"/>
              </a:ext>
            </a:extLst>
          </p:cNvPr>
          <p:cNvGrpSpPr/>
          <p:nvPr/>
        </p:nvGrpSpPr>
        <p:grpSpPr>
          <a:xfrm>
            <a:off x="-59961" y="-865189"/>
            <a:ext cx="6997335" cy="7723189"/>
            <a:chOff x="-34561" y="0"/>
            <a:chExt cx="6997335" cy="7723189"/>
          </a:xfrm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EC3D6875-D62B-496E-9CAF-B6C171E9A72E}"/>
                </a:ext>
              </a:extLst>
            </p:cNvPr>
            <p:cNvPicPr/>
            <p:nvPr/>
          </p:nvPicPr>
          <p:blipFill rotWithShape="1">
            <a:blip r:embed="rId3"/>
            <a:srcRect b="1946"/>
            <a:stretch/>
          </p:blipFill>
          <p:spPr bwMode="auto">
            <a:xfrm>
              <a:off x="-34561" y="0"/>
              <a:ext cx="6997335" cy="6858000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10" name="Рисунок 9">
              <a:extLst>
                <a:ext uri="{FF2B5EF4-FFF2-40B4-BE49-F238E27FC236}">
                  <a16:creationId xmlns:a16="http://schemas.microsoft.com/office/drawing/2014/main" id="{58F40539-C728-4156-A9D2-BDA2E8070762}"/>
                </a:ext>
              </a:extLst>
            </p:cNvPr>
            <p:cNvPicPr/>
            <p:nvPr/>
          </p:nvPicPr>
          <p:blipFill rotWithShape="1">
            <a:blip r:embed="rId4"/>
            <a:srcRect t="4887"/>
            <a:stretch/>
          </p:blipFill>
          <p:spPr>
            <a:xfrm>
              <a:off x="16670" y="6858000"/>
              <a:ext cx="6915150" cy="865189"/>
            </a:xfrm>
            <a:prstGeom prst="rect">
              <a:avLst/>
            </a:prstGeom>
          </p:spPr>
        </p:pic>
      </p:grpSp>
      <p:sp>
        <p:nvSpPr>
          <p:cNvPr id="26" name="Прямоугольный треугольник 25">
            <a:extLst>
              <a:ext uri="{FF2B5EF4-FFF2-40B4-BE49-F238E27FC236}">
                <a16:creationId xmlns:a16="http://schemas.microsoft.com/office/drawing/2014/main" id="{2E492963-23FE-4EEC-824E-C8589307EDAC}"/>
              </a:ext>
            </a:extLst>
          </p:cNvPr>
          <p:cNvSpPr/>
          <p:nvPr/>
        </p:nvSpPr>
        <p:spPr>
          <a:xfrm rot="5400000" flipV="1">
            <a:off x="3075200" y="2735048"/>
            <a:ext cx="12042347" cy="6572251"/>
          </a:xfrm>
          <a:prstGeom prst="rtTriangle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>
            <a:glow>
              <a:schemeClr val="bg1"/>
            </a:glow>
            <a:outerShdw blurRad="304800" dist="88900" dir="8760000" sx="101000" sy="101000" algn="tl" rotWithShape="0">
              <a:prstClr val="black">
                <a:alpha val="5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C13DF0D-0EE4-4A78-988B-7555A537DBC9}"/>
              </a:ext>
            </a:extLst>
          </p:cNvPr>
          <p:cNvSpPr txBox="1"/>
          <p:nvPr/>
        </p:nvSpPr>
        <p:spPr>
          <a:xfrm>
            <a:off x="5300074" y="152400"/>
            <a:ext cx="6473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3600" dirty="0">
                <a:solidFill>
                  <a:schemeClr val="bg1"/>
                </a:solidFill>
                <a:latin typeface="Candara Light" panose="020E0502030303020204" pitchFamily="34" charset="0"/>
              </a:rPr>
              <a:t>Задачи этапов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674C4147-96E4-4D3C-B3B7-C2273AAC924F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1355390" y="7567181"/>
            <a:ext cx="9481219" cy="5283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88735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935</TotalTime>
  <Words>288</Words>
  <Application>Microsoft Office PowerPoint</Application>
  <PresentationFormat>Широкоэкранный</PresentationFormat>
  <Paragraphs>163</Paragraphs>
  <Slides>36</Slides>
  <Notes>35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36</vt:i4>
      </vt:variant>
    </vt:vector>
  </HeadingPairs>
  <TitlesOfParts>
    <vt:vector size="43" baseType="lpstr">
      <vt:lpstr>Arial</vt:lpstr>
      <vt:lpstr>Calibri</vt:lpstr>
      <vt:lpstr>Calibri Light</vt:lpstr>
      <vt:lpstr>Candara Light</vt:lpstr>
      <vt:lpstr>Constantia</vt:lpstr>
      <vt:lpstr>Times New Roman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Дмитрий Ивахненко</dc:creator>
  <cp:lastModifiedBy>Дмитрий Ивахненко</cp:lastModifiedBy>
  <cp:revision>190</cp:revision>
  <dcterms:created xsi:type="dcterms:W3CDTF">2024-06-22T18:00:41Z</dcterms:created>
  <dcterms:modified xsi:type="dcterms:W3CDTF">2024-06-23T18:37:14Z</dcterms:modified>
</cp:coreProperties>
</file>